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10A_0.xml" ContentType="application/vnd.ms-powerpoint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6" r:id="rId5"/>
    <p:sldId id="257" r:id="rId6"/>
    <p:sldId id="264" r:id="rId7"/>
    <p:sldId id="279" r:id="rId8"/>
    <p:sldId id="265" r:id="rId9"/>
    <p:sldId id="272" r:id="rId10"/>
    <p:sldId id="258" r:id="rId11"/>
    <p:sldId id="259" r:id="rId12"/>
    <p:sldId id="280" r:id="rId13"/>
    <p:sldId id="271" r:id="rId14"/>
    <p:sldId id="262" r:id="rId15"/>
    <p:sldId id="263" r:id="rId16"/>
    <p:sldId id="273" r:id="rId17"/>
    <p:sldId id="266" r:id="rId18"/>
    <p:sldId id="267" r:id="rId19"/>
    <p:sldId id="268" r:id="rId20"/>
    <p:sldId id="269" r:id="rId21"/>
    <p:sldId id="274" r:id="rId22"/>
    <p:sldId id="281" r:id="rId23"/>
    <p:sldId id="260" r:id="rId24"/>
    <p:sldId id="282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4E80D8F-E7C8-C741-320D-490DEA186091}" name="Lilienthal, Hope" initials="LH" userId="S::hope.lilienthal@csuci.edu::cc4ad8c6-d470-4c2f-bbf0-ca4543bbb368" providerId="AD"/>
  <p188:author id="{D7F32BA3-603E-A764-AF36-C4EE2A5743C1}" name="Chavez, Stephanie" initials="CS" userId="S::stephanie.chavez838@csuci.edu::71424e61-9cb8-462c-b658-1b5e8bfd1665" providerId="AD"/>
  <p188:author id="{5E1A35DA-2BE0-6C99-9BD1-0D6B4EED3706}" name="Guest User" initials="GU" userId="S::urn:spo:anon#24953efdc1658ee6eef89253009463bee7d4d0d56f1c775902b65ae81b304001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C9BC-E5F9-62A0-5F4C-D8350D35F1A2}" v="161" dt="2024-06-04T20:34:47.467"/>
    <p1510:client id="{477006E8-B896-B406-0E4C-FF8D47B81584}" v="33" dt="2024-06-04T18:37:44.790"/>
    <p1510:client id="{4D2B5175-FFD0-F4C0-1F14-89A52C847167}" v="92" dt="2024-06-05T04:26:41.178"/>
    <p1510:client id="{74ED4584-9500-ED02-73FA-A5A6F3289038}" v="237" dt="2024-06-04T22:05:12.567"/>
    <p1510:client id="{885BA7A8-E2DC-AAFA-02BB-C4594D69BD67}" v="75" dt="2024-06-05T12:51:49.071"/>
    <p1510:client id="{CCAFA852-1FE1-FC5D-7BFA-62A50F3154CE}" v="727" dt="2024-06-04T22:04:25.891"/>
    <p1510:client id="{F3876D5E-D563-D347-3BBF-16DA3B8DE9D8}" v="33" dt="2024-06-05T16:29:35.05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0A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46F72D4-326A-47AC-BC2C-1382F9ED2423}" authorId="{5E1A35DA-2BE0-6C99-9BD1-0D6B4EED3706}" created="2024-05-31T00:15:13.901">
    <pc:sldMkLst xmlns:pc="http://schemas.microsoft.com/office/powerpoint/2013/main/command">
      <pc:docMk/>
      <pc:sldMk cId="0" sldId="266"/>
    </pc:sldMkLst>
    <p188:replyLst>
      <p188:reply id="{1B83CACF-B6A1-4D04-B199-BD6309E0FE81}" authorId="{D7F32BA3-603E-A764-AF36-C4EE2A5743C1}" created="2024-06-04T17:22:03.220">
        <p188:txBody>
          <a:bodyPr/>
          <a:lstStyle/>
          <a:p>
            <a:r>
              <a:rPr lang="en-US"/>
              <a:t>Double check Zoom link works, I added it in. </a:t>
            </a:r>
          </a:p>
        </p188:txBody>
      </p188:reply>
      <p188:reply id="{6EE2494E-B0E5-4F4C-AA00-7606FCBFDD13}" authorId="{D4E80D8F-E7C8-C741-320D-490DEA186091}" created="2024-06-04T22:03:14.168">
        <p188:txBody>
          <a:bodyPr/>
          <a:lstStyle/>
          <a:p>
            <a:r>
              <a:rPr lang="en-US"/>
              <a:t>@stephanie Yes, it has been updated and zoom link seems to be working as well</a:t>
            </a:r>
          </a:p>
        </p188:txBody>
      </p188:reply>
    </p188:replyLst>
    <p188:txBody>
      <a:bodyPr/>
      <a:lstStyle/>
      <a:p>
        <a:r>
          <a:rPr lang="en-US"/>
          <a:t>Hope can you update the Exxat info here?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35793-8866-414F-A758-697FAF1F0090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BBE64B-1616-44EE-8CF6-25BA52571336}">
      <dgm:prSet/>
      <dgm:spPr/>
      <dgm:t>
        <a:bodyPr/>
        <a:lstStyle/>
        <a:p>
          <a:r>
            <a:rPr lang="en-US" b="0" i="0"/>
            <a:t>Five modules:</a:t>
          </a:r>
          <a:endParaRPr lang="en-US"/>
        </a:p>
      </dgm:t>
    </dgm:pt>
    <dgm:pt modelId="{B86A440E-2544-4B6E-9ACF-ECBE51FDF9B9}" type="parTrans" cxnId="{E3FD8484-909B-4B72-A50B-FA9B86729C00}">
      <dgm:prSet/>
      <dgm:spPr/>
      <dgm:t>
        <a:bodyPr/>
        <a:lstStyle/>
        <a:p>
          <a:endParaRPr lang="en-US"/>
        </a:p>
      </dgm:t>
    </dgm:pt>
    <dgm:pt modelId="{3AFD7F0A-B3EE-4EBA-B527-4FBB2DB5E8F6}" type="sibTrans" cxnId="{E3FD8484-909B-4B72-A50B-FA9B86729C00}">
      <dgm:prSet/>
      <dgm:spPr/>
      <dgm:t>
        <a:bodyPr/>
        <a:lstStyle/>
        <a:p>
          <a:endParaRPr lang="en-US"/>
        </a:p>
      </dgm:t>
    </dgm:pt>
    <dgm:pt modelId="{22E47A1C-8CDC-4B8F-AC23-059C77D1ABC7}">
      <dgm:prSet/>
      <dgm:spPr/>
      <dgm:t>
        <a:bodyPr/>
        <a:lstStyle/>
        <a:p>
          <a:r>
            <a:rPr lang="en-US" b="0" i="0"/>
            <a:t>Nursing Department Philosophy and Theoretical Framework</a:t>
          </a:r>
          <a:endParaRPr lang="en-US"/>
        </a:p>
      </dgm:t>
    </dgm:pt>
    <dgm:pt modelId="{1EC782FA-90F6-4B7E-997D-E349CB0C38B4}" type="parTrans" cxnId="{E8DC7A91-1966-44A1-A2A5-40C9FAB3477B}">
      <dgm:prSet/>
      <dgm:spPr/>
      <dgm:t>
        <a:bodyPr/>
        <a:lstStyle/>
        <a:p>
          <a:endParaRPr lang="en-US"/>
        </a:p>
      </dgm:t>
    </dgm:pt>
    <dgm:pt modelId="{56300928-0438-42B2-9902-D2002AA42B85}" type="sibTrans" cxnId="{E8DC7A91-1966-44A1-A2A5-40C9FAB3477B}">
      <dgm:prSet/>
      <dgm:spPr/>
      <dgm:t>
        <a:bodyPr/>
        <a:lstStyle/>
        <a:p>
          <a:endParaRPr lang="en-US"/>
        </a:p>
      </dgm:t>
    </dgm:pt>
    <dgm:pt modelId="{6BEEBC05-24E7-425D-8317-F8ED83B8D6FC}">
      <dgm:prSet/>
      <dgm:spPr/>
      <dgm:t>
        <a:bodyPr/>
        <a:lstStyle/>
        <a:p>
          <a:r>
            <a:rPr lang="en-US" b="0" i="0"/>
            <a:t>Implicit Bias</a:t>
          </a:r>
          <a:endParaRPr lang="en-US"/>
        </a:p>
      </dgm:t>
    </dgm:pt>
    <dgm:pt modelId="{E40BD682-C588-4BE7-BFA0-6248C1B42666}" type="parTrans" cxnId="{C493612C-8274-4B05-BBA3-2510775E0EED}">
      <dgm:prSet/>
      <dgm:spPr/>
      <dgm:t>
        <a:bodyPr/>
        <a:lstStyle/>
        <a:p>
          <a:endParaRPr lang="en-US"/>
        </a:p>
      </dgm:t>
    </dgm:pt>
    <dgm:pt modelId="{CBA641E0-3022-4757-A967-818531695505}" type="sibTrans" cxnId="{C493612C-8274-4B05-BBA3-2510775E0EED}">
      <dgm:prSet/>
      <dgm:spPr/>
      <dgm:t>
        <a:bodyPr/>
        <a:lstStyle/>
        <a:p>
          <a:endParaRPr lang="en-US"/>
        </a:p>
      </dgm:t>
    </dgm:pt>
    <dgm:pt modelId="{833F0547-76B8-457A-BB26-E6A17D03C4CA}">
      <dgm:prSet/>
      <dgm:spPr/>
      <dgm:t>
        <a:bodyPr/>
        <a:lstStyle/>
        <a:p>
          <a:r>
            <a:rPr lang="en-US" b="0" i="0"/>
            <a:t>APA Writing and Plagiarism</a:t>
          </a:r>
          <a:endParaRPr lang="en-US"/>
        </a:p>
      </dgm:t>
    </dgm:pt>
    <dgm:pt modelId="{E40DEC9D-DD05-465E-B666-B9B5C7199BE9}" type="parTrans" cxnId="{A9835817-6EA4-4F3C-8831-7A8D892D021A}">
      <dgm:prSet/>
      <dgm:spPr/>
      <dgm:t>
        <a:bodyPr/>
        <a:lstStyle/>
        <a:p>
          <a:endParaRPr lang="en-US"/>
        </a:p>
      </dgm:t>
    </dgm:pt>
    <dgm:pt modelId="{DD674112-36F0-4774-ABA1-38BE5CA51D08}" type="sibTrans" cxnId="{A9835817-6EA4-4F3C-8831-7A8D892D021A}">
      <dgm:prSet/>
      <dgm:spPr/>
      <dgm:t>
        <a:bodyPr/>
        <a:lstStyle/>
        <a:p>
          <a:endParaRPr lang="en-US"/>
        </a:p>
      </dgm:t>
    </dgm:pt>
    <dgm:pt modelId="{F2122C5D-3FE5-4DAE-928A-9B3325BB322D}">
      <dgm:prSet/>
      <dgm:spPr/>
      <dgm:t>
        <a:bodyPr/>
        <a:lstStyle/>
        <a:p>
          <a:r>
            <a:rPr lang="en-US" b="0" i="0"/>
            <a:t>Professionalism and Civility</a:t>
          </a:r>
          <a:endParaRPr lang="en-US"/>
        </a:p>
      </dgm:t>
    </dgm:pt>
    <dgm:pt modelId="{CE50BB48-4AAD-487D-B0AB-1555D8C7695B}" type="parTrans" cxnId="{3ADF85E2-0BFE-43F7-8B07-2A93DF06D054}">
      <dgm:prSet/>
      <dgm:spPr/>
      <dgm:t>
        <a:bodyPr/>
        <a:lstStyle/>
        <a:p>
          <a:endParaRPr lang="en-US"/>
        </a:p>
      </dgm:t>
    </dgm:pt>
    <dgm:pt modelId="{5DCFFB05-0CCD-4595-AAE0-5ABF4DEFC1DA}" type="sibTrans" cxnId="{3ADF85E2-0BFE-43F7-8B07-2A93DF06D054}">
      <dgm:prSet/>
      <dgm:spPr/>
      <dgm:t>
        <a:bodyPr/>
        <a:lstStyle/>
        <a:p>
          <a:endParaRPr lang="en-US"/>
        </a:p>
      </dgm:t>
    </dgm:pt>
    <dgm:pt modelId="{78FDC2D1-E4C7-4521-B41F-4BE3E4BDFF82}">
      <dgm:prSet/>
      <dgm:spPr/>
      <dgm:t>
        <a:bodyPr/>
        <a:lstStyle/>
        <a:p>
          <a:r>
            <a:rPr lang="en-US" b="0" i="0"/>
            <a:t>Self-care and Resilience</a:t>
          </a:r>
          <a:endParaRPr lang="en-US"/>
        </a:p>
      </dgm:t>
    </dgm:pt>
    <dgm:pt modelId="{EDB8617D-7BBE-4498-A7C3-C5624D70E55F}" type="parTrans" cxnId="{ACD285D7-C2EA-40D5-A603-35AC9324E05B}">
      <dgm:prSet/>
      <dgm:spPr/>
      <dgm:t>
        <a:bodyPr/>
        <a:lstStyle/>
        <a:p>
          <a:endParaRPr lang="en-US"/>
        </a:p>
      </dgm:t>
    </dgm:pt>
    <dgm:pt modelId="{D062593C-AFFA-47F4-B2AE-8A0A811F5EC1}" type="sibTrans" cxnId="{ACD285D7-C2EA-40D5-A603-35AC9324E05B}">
      <dgm:prSet/>
      <dgm:spPr/>
      <dgm:t>
        <a:bodyPr/>
        <a:lstStyle/>
        <a:p>
          <a:endParaRPr lang="en-US"/>
        </a:p>
      </dgm:t>
    </dgm:pt>
    <dgm:pt modelId="{65E2827C-124F-1040-AEA8-AFB8F86BAD6E}" type="pres">
      <dgm:prSet presAssocID="{2E435793-8866-414F-A758-697FAF1F0090}" presName="vert0" presStyleCnt="0">
        <dgm:presLayoutVars>
          <dgm:dir/>
          <dgm:animOne val="branch"/>
          <dgm:animLvl val="lvl"/>
        </dgm:presLayoutVars>
      </dgm:prSet>
      <dgm:spPr/>
    </dgm:pt>
    <dgm:pt modelId="{2F2FCB60-7F98-E744-9C99-5513E1526C82}" type="pres">
      <dgm:prSet presAssocID="{1ABBE64B-1616-44EE-8CF6-25BA52571336}" presName="thickLine" presStyleLbl="alignNode1" presStyleIdx="0" presStyleCnt="1" custLinFactNeighborX="11321" custLinFactNeighborY="-1684"/>
      <dgm:spPr/>
    </dgm:pt>
    <dgm:pt modelId="{08A260C5-2761-804E-9DBA-23A6B8C4606A}" type="pres">
      <dgm:prSet presAssocID="{1ABBE64B-1616-44EE-8CF6-25BA52571336}" presName="horz1" presStyleCnt="0"/>
      <dgm:spPr/>
    </dgm:pt>
    <dgm:pt modelId="{F2AA81D5-C312-0F4C-805E-F4BABB458072}" type="pres">
      <dgm:prSet presAssocID="{1ABBE64B-1616-44EE-8CF6-25BA52571336}" presName="tx1" presStyleLbl="revTx" presStyleIdx="0" presStyleCnt="6"/>
      <dgm:spPr/>
    </dgm:pt>
    <dgm:pt modelId="{06F436DE-71DA-6443-A7B4-F1FF1E2E82C0}" type="pres">
      <dgm:prSet presAssocID="{1ABBE64B-1616-44EE-8CF6-25BA52571336}" presName="vert1" presStyleCnt="0"/>
      <dgm:spPr/>
    </dgm:pt>
    <dgm:pt modelId="{AC44789E-7432-B04B-BB3F-CE6A92541DE8}" type="pres">
      <dgm:prSet presAssocID="{22E47A1C-8CDC-4B8F-AC23-059C77D1ABC7}" presName="vertSpace2a" presStyleCnt="0"/>
      <dgm:spPr/>
    </dgm:pt>
    <dgm:pt modelId="{3C6156B8-67FC-CF4E-83F2-7483DBA4608B}" type="pres">
      <dgm:prSet presAssocID="{22E47A1C-8CDC-4B8F-AC23-059C77D1ABC7}" presName="horz2" presStyleCnt="0"/>
      <dgm:spPr/>
    </dgm:pt>
    <dgm:pt modelId="{79EAC56B-B8B7-584B-B68C-08A2815FCCE0}" type="pres">
      <dgm:prSet presAssocID="{22E47A1C-8CDC-4B8F-AC23-059C77D1ABC7}" presName="horzSpace2" presStyleCnt="0"/>
      <dgm:spPr/>
    </dgm:pt>
    <dgm:pt modelId="{95D5BE63-8798-5A4F-9630-EC2CA7BD01B9}" type="pres">
      <dgm:prSet presAssocID="{22E47A1C-8CDC-4B8F-AC23-059C77D1ABC7}" presName="tx2" presStyleLbl="revTx" presStyleIdx="1" presStyleCnt="6"/>
      <dgm:spPr/>
    </dgm:pt>
    <dgm:pt modelId="{95408E3D-B337-224D-AD7A-AC8ECE34BA43}" type="pres">
      <dgm:prSet presAssocID="{22E47A1C-8CDC-4B8F-AC23-059C77D1ABC7}" presName="vert2" presStyleCnt="0"/>
      <dgm:spPr/>
    </dgm:pt>
    <dgm:pt modelId="{B19A3854-C087-DA49-9E8E-6A0F3318138E}" type="pres">
      <dgm:prSet presAssocID="{22E47A1C-8CDC-4B8F-AC23-059C77D1ABC7}" presName="thinLine2b" presStyleLbl="callout" presStyleIdx="0" presStyleCnt="5"/>
      <dgm:spPr/>
    </dgm:pt>
    <dgm:pt modelId="{58D4A318-40AE-624C-B005-5C4A0CAFE164}" type="pres">
      <dgm:prSet presAssocID="{22E47A1C-8CDC-4B8F-AC23-059C77D1ABC7}" presName="vertSpace2b" presStyleCnt="0"/>
      <dgm:spPr/>
    </dgm:pt>
    <dgm:pt modelId="{3ED86243-78FD-6F45-8EAC-CA14D73DB1A2}" type="pres">
      <dgm:prSet presAssocID="{6BEEBC05-24E7-425D-8317-F8ED83B8D6FC}" presName="horz2" presStyleCnt="0"/>
      <dgm:spPr/>
    </dgm:pt>
    <dgm:pt modelId="{E85F4ED3-E904-B54C-9801-8BC300F0C723}" type="pres">
      <dgm:prSet presAssocID="{6BEEBC05-24E7-425D-8317-F8ED83B8D6FC}" presName="horzSpace2" presStyleCnt="0"/>
      <dgm:spPr/>
    </dgm:pt>
    <dgm:pt modelId="{0E824779-29B4-C446-95DA-4354EE88CACC}" type="pres">
      <dgm:prSet presAssocID="{6BEEBC05-24E7-425D-8317-F8ED83B8D6FC}" presName="tx2" presStyleLbl="revTx" presStyleIdx="2" presStyleCnt="6"/>
      <dgm:spPr/>
    </dgm:pt>
    <dgm:pt modelId="{49B18D75-5DAA-344F-BB52-0A92EC47ECB1}" type="pres">
      <dgm:prSet presAssocID="{6BEEBC05-24E7-425D-8317-F8ED83B8D6FC}" presName="vert2" presStyleCnt="0"/>
      <dgm:spPr/>
    </dgm:pt>
    <dgm:pt modelId="{958321A3-5ADE-1D46-A80E-C9DD96FB01E4}" type="pres">
      <dgm:prSet presAssocID="{6BEEBC05-24E7-425D-8317-F8ED83B8D6FC}" presName="thinLine2b" presStyleLbl="callout" presStyleIdx="1" presStyleCnt="5"/>
      <dgm:spPr/>
    </dgm:pt>
    <dgm:pt modelId="{F4131442-9608-2B45-8C65-B7BADA791E5C}" type="pres">
      <dgm:prSet presAssocID="{6BEEBC05-24E7-425D-8317-F8ED83B8D6FC}" presName="vertSpace2b" presStyleCnt="0"/>
      <dgm:spPr/>
    </dgm:pt>
    <dgm:pt modelId="{2A94975A-664A-9541-8075-F71DB3739FC5}" type="pres">
      <dgm:prSet presAssocID="{833F0547-76B8-457A-BB26-E6A17D03C4CA}" presName="horz2" presStyleCnt="0"/>
      <dgm:spPr/>
    </dgm:pt>
    <dgm:pt modelId="{0AB2ABDA-F534-BC4B-925E-FE96445D491B}" type="pres">
      <dgm:prSet presAssocID="{833F0547-76B8-457A-BB26-E6A17D03C4CA}" presName="horzSpace2" presStyleCnt="0"/>
      <dgm:spPr/>
    </dgm:pt>
    <dgm:pt modelId="{EC82F2EC-BD22-B247-8CBE-FC9C55E3F5BF}" type="pres">
      <dgm:prSet presAssocID="{833F0547-76B8-457A-BB26-E6A17D03C4CA}" presName="tx2" presStyleLbl="revTx" presStyleIdx="3" presStyleCnt="6"/>
      <dgm:spPr/>
    </dgm:pt>
    <dgm:pt modelId="{A23B7E16-15D6-C147-9DE9-AE2C59E41969}" type="pres">
      <dgm:prSet presAssocID="{833F0547-76B8-457A-BB26-E6A17D03C4CA}" presName="vert2" presStyleCnt="0"/>
      <dgm:spPr/>
    </dgm:pt>
    <dgm:pt modelId="{CE84FF1B-4203-9F4F-BD96-F618EE785F63}" type="pres">
      <dgm:prSet presAssocID="{833F0547-76B8-457A-BB26-E6A17D03C4CA}" presName="thinLine2b" presStyleLbl="callout" presStyleIdx="2" presStyleCnt="5"/>
      <dgm:spPr/>
    </dgm:pt>
    <dgm:pt modelId="{7620CFF2-C817-F941-AFC8-3E93DD2B3B83}" type="pres">
      <dgm:prSet presAssocID="{833F0547-76B8-457A-BB26-E6A17D03C4CA}" presName="vertSpace2b" presStyleCnt="0"/>
      <dgm:spPr/>
    </dgm:pt>
    <dgm:pt modelId="{360D36E5-EB6B-1F44-AB79-C6B845D32D87}" type="pres">
      <dgm:prSet presAssocID="{F2122C5D-3FE5-4DAE-928A-9B3325BB322D}" presName="horz2" presStyleCnt="0"/>
      <dgm:spPr/>
    </dgm:pt>
    <dgm:pt modelId="{230E7EA3-9BA0-BC43-B3FD-77AF609CE3B8}" type="pres">
      <dgm:prSet presAssocID="{F2122C5D-3FE5-4DAE-928A-9B3325BB322D}" presName="horzSpace2" presStyleCnt="0"/>
      <dgm:spPr/>
    </dgm:pt>
    <dgm:pt modelId="{CD49D9CF-0496-9B42-9AC9-DD6FAED7639B}" type="pres">
      <dgm:prSet presAssocID="{F2122C5D-3FE5-4DAE-928A-9B3325BB322D}" presName="tx2" presStyleLbl="revTx" presStyleIdx="4" presStyleCnt="6"/>
      <dgm:spPr/>
    </dgm:pt>
    <dgm:pt modelId="{DFFFFACC-D471-C34E-BA74-60F4823D5BF9}" type="pres">
      <dgm:prSet presAssocID="{F2122C5D-3FE5-4DAE-928A-9B3325BB322D}" presName="vert2" presStyleCnt="0"/>
      <dgm:spPr/>
    </dgm:pt>
    <dgm:pt modelId="{1894616F-739D-344A-A76C-06FAEB84FFE1}" type="pres">
      <dgm:prSet presAssocID="{F2122C5D-3FE5-4DAE-928A-9B3325BB322D}" presName="thinLine2b" presStyleLbl="callout" presStyleIdx="3" presStyleCnt="5"/>
      <dgm:spPr/>
    </dgm:pt>
    <dgm:pt modelId="{6D82F840-D3B2-944A-905E-7C245F9C463B}" type="pres">
      <dgm:prSet presAssocID="{F2122C5D-3FE5-4DAE-928A-9B3325BB322D}" presName="vertSpace2b" presStyleCnt="0"/>
      <dgm:spPr/>
    </dgm:pt>
    <dgm:pt modelId="{9FF70AD3-E7E2-264D-B88A-9CF99EB2C065}" type="pres">
      <dgm:prSet presAssocID="{78FDC2D1-E4C7-4521-B41F-4BE3E4BDFF82}" presName="horz2" presStyleCnt="0"/>
      <dgm:spPr/>
    </dgm:pt>
    <dgm:pt modelId="{9CAB786E-2150-5647-AB46-A8CECCD0E8CB}" type="pres">
      <dgm:prSet presAssocID="{78FDC2D1-E4C7-4521-B41F-4BE3E4BDFF82}" presName="horzSpace2" presStyleCnt="0"/>
      <dgm:spPr/>
    </dgm:pt>
    <dgm:pt modelId="{2404E035-E5D2-7A4C-991A-377ACD40A407}" type="pres">
      <dgm:prSet presAssocID="{78FDC2D1-E4C7-4521-B41F-4BE3E4BDFF82}" presName="tx2" presStyleLbl="revTx" presStyleIdx="5" presStyleCnt="6"/>
      <dgm:spPr/>
    </dgm:pt>
    <dgm:pt modelId="{5FA34C1C-7270-CD48-BA5F-AC841BA8A4D7}" type="pres">
      <dgm:prSet presAssocID="{78FDC2D1-E4C7-4521-B41F-4BE3E4BDFF82}" presName="vert2" presStyleCnt="0"/>
      <dgm:spPr/>
    </dgm:pt>
    <dgm:pt modelId="{767E2327-B5AF-DA4F-AE64-296CC786664D}" type="pres">
      <dgm:prSet presAssocID="{78FDC2D1-E4C7-4521-B41F-4BE3E4BDFF82}" presName="thinLine2b" presStyleLbl="callout" presStyleIdx="4" presStyleCnt="5"/>
      <dgm:spPr/>
    </dgm:pt>
    <dgm:pt modelId="{813184DC-441D-DD45-B49D-70FF12228DCF}" type="pres">
      <dgm:prSet presAssocID="{78FDC2D1-E4C7-4521-B41F-4BE3E4BDFF82}" presName="vertSpace2b" presStyleCnt="0"/>
      <dgm:spPr/>
    </dgm:pt>
  </dgm:ptLst>
  <dgm:cxnLst>
    <dgm:cxn modelId="{4BB6C90F-8FAC-7D41-9F75-EA47764D9B15}" type="presOf" srcId="{78FDC2D1-E4C7-4521-B41F-4BE3E4BDFF82}" destId="{2404E035-E5D2-7A4C-991A-377ACD40A407}" srcOrd="0" destOrd="0" presId="urn:microsoft.com/office/officeart/2008/layout/LinedList"/>
    <dgm:cxn modelId="{A9835817-6EA4-4F3C-8831-7A8D892D021A}" srcId="{1ABBE64B-1616-44EE-8CF6-25BA52571336}" destId="{833F0547-76B8-457A-BB26-E6A17D03C4CA}" srcOrd="2" destOrd="0" parTransId="{E40DEC9D-DD05-465E-B666-B9B5C7199BE9}" sibTransId="{DD674112-36F0-4774-ABA1-38BE5CA51D08}"/>
    <dgm:cxn modelId="{C493612C-8274-4B05-BBA3-2510775E0EED}" srcId="{1ABBE64B-1616-44EE-8CF6-25BA52571336}" destId="{6BEEBC05-24E7-425D-8317-F8ED83B8D6FC}" srcOrd="1" destOrd="0" parTransId="{E40BD682-C588-4BE7-BFA0-6248C1B42666}" sibTransId="{CBA641E0-3022-4757-A967-818531695505}"/>
    <dgm:cxn modelId="{364C6E2F-95B0-484D-90B9-0E5FB110DC53}" type="presOf" srcId="{1ABBE64B-1616-44EE-8CF6-25BA52571336}" destId="{F2AA81D5-C312-0F4C-805E-F4BABB458072}" srcOrd="0" destOrd="0" presId="urn:microsoft.com/office/officeart/2008/layout/LinedList"/>
    <dgm:cxn modelId="{E3FD8484-909B-4B72-A50B-FA9B86729C00}" srcId="{2E435793-8866-414F-A758-697FAF1F0090}" destId="{1ABBE64B-1616-44EE-8CF6-25BA52571336}" srcOrd="0" destOrd="0" parTransId="{B86A440E-2544-4B6E-9ACF-ECBE51FDF9B9}" sibTransId="{3AFD7F0A-B3EE-4EBA-B527-4FBB2DB5E8F6}"/>
    <dgm:cxn modelId="{2AFFAA8F-7515-EC4F-AB25-77AFD8E4EA1F}" type="presOf" srcId="{2E435793-8866-414F-A758-697FAF1F0090}" destId="{65E2827C-124F-1040-AEA8-AFB8F86BAD6E}" srcOrd="0" destOrd="0" presId="urn:microsoft.com/office/officeart/2008/layout/LinedList"/>
    <dgm:cxn modelId="{E8DC7A91-1966-44A1-A2A5-40C9FAB3477B}" srcId="{1ABBE64B-1616-44EE-8CF6-25BA52571336}" destId="{22E47A1C-8CDC-4B8F-AC23-059C77D1ABC7}" srcOrd="0" destOrd="0" parTransId="{1EC782FA-90F6-4B7E-997D-E349CB0C38B4}" sibTransId="{56300928-0438-42B2-9902-D2002AA42B85}"/>
    <dgm:cxn modelId="{08B9DEB2-30E9-614F-A269-71A17625C64B}" type="presOf" srcId="{6BEEBC05-24E7-425D-8317-F8ED83B8D6FC}" destId="{0E824779-29B4-C446-95DA-4354EE88CACC}" srcOrd="0" destOrd="0" presId="urn:microsoft.com/office/officeart/2008/layout/LinedList"/>
    <dgm:cxn modelId="{6DF206D7-BE87-CD4C-B7D5-B2A188C32B44}" type="presOf" srcId="{833F0547-76B8-457A-BB26-E6A17D03C4CA}" destId="{EC82F2EC-BD22-B247-8CBE-FC9C55E3F5BF}" srcOrd="0" destOrd="0" presId="urn:microsoft.com/office/officeart/2008/layout/LinedList"/>
    <dgm:cxn modelId="{ACD285D7-C2EA-40D5-A603-35AC9324E05B}" srcId="{1ABBE64B-1616-44EE-8CF6-25BA52571336}" destId="{78FDC2D1-E4C7-4521-B41F-4BE3E4BDFF82}" srcOrd="4" destOrd="0" parTransId="{EDB8617D-7BBE-4498-A7C3-C5624D70E55F}" sibTransId="{D062593C-AFFA-47F4-B2AE-8A0A811F5EC1}"/>
    <dgm:cxn modelId="{445AF1E0-702C-8F4C-981C-5991647E3640}" type="presOf" srcId="{F2122C5D-3FE5-4DAE-928A-9B3325BB322D}" destId="{CD49D9CF-0496-9B42-9AC9-DD6FAED7639B}" srcOrd="0" destOrd="0" presId="urn:microsoft.com/office/officeart/2008/layout/LinedList"/>
    <dgm:cxn modelId="{3ADF85E2-0BFE-43F7-8B07-2A93DF06D054}" srcId="{1ABBE64B-1616-44EE-8CF6-25BA52571336}" destId="{F2122C5D-3FE5-4DAE-928A-9B3325BB322D}" srcOrd="3" destOrd="0" parTransId="{CE50BB48-4AAD-487D-B0AB-1555D8C7695B}" sibTransId="{5DCFFB05-0CCD-4595-AAE0-5ABF4DEFC1DA}"/>
    <dgm:cxn modelId="{C133BDF9-4B8C-3E4C-90BB-048AF1E605CB}" type="presOf" srcId="{22E47A1C-8CDC-4B8F-AC23-059C77D1ABC7}" destId="{95D5BE63-8798-5A4F-9630-EC2CA7BD01B9}" srcOrd="0" destOrd="0" presId="urn:microsoft.com/office/officeart/2008/layout/LinedList"/>
    <dgm:cxn modelId="{FEA1DCD5-2BDB-FC4F-A1B5-81223916F362}" type="presParOf" srcId="{65E2827C-124F-1040-AEA8-AFB8F86BAD6E}" destId="{2F2FCB60-7F98-E744-9C99-5513E1526C82}" srcOrd="0" destOrd="0" presId="urn:microsoft.com/office/officeart/2008/layout/LinedList"/>
    <dgm:cxn modelId="{73D352B4-A91D-C543-B30C-D6D6D01877E9}" type="presParOf" srcId="{65E2827C-124F-1040-AEA8-AFB8F86BAD6E}" destId="{08A260C5-2761-804E-9DBA-23A6B8C4606A}" srcOrd="1" destOrd="0" presId="urn:microsoft.com/office/officeart/2008/layout/LinedList"/>
    <dgm:cxn modelId="{0B9874BA-1C61-0B42-8156-8387E53580D3}" type="presParOf" srcId="{08A260C5-2761-804E-9DBA-23A6B8C4606A}" destId="{F2AA81D5-C312-0F4C-805E-F4BABB458072}" srcOrd="0" destOrd="0" presId="urn:microsoft.com/office/officeart/2008/layout/LinedList"/>
    <dgm:cxn modelId="{73518468-2D2E-384E-991E-D5787C1B8527}" type="presParOf" srcId="{08A260C5-2761-804E-9DBA-23A6B8C4606A}" destId="{06F436DE-71DA-6443-A7B4-F1FF1E2E82C0}" srcOrd="1" destOrd="0" presId="urn:microsoft.com/office/officeart/2008/layout/LinedList"/>
    <dgm:cxn modelId="{8F583286-4947-D94E-8927-DB9935C9913B}" type="presParOf" srcId="{06F436DE-71DA-6443-A7B4-F1FF1E2E82C0}" destId="{AC44789E-7432-B04B-BB3F-CE6A92541DE8}" srcOrd="0" destOrd="0" presId="urn:microsoft.com/office/officeart/2008/layout/LinedList"/>
    <dgm:cxn modelId="{C4FA15CC-6021-5445-B6C8-1CA3CA1510DF}" type="presParOf" srcId="{06F436DE-71DA-6443-A7B4-F1FF1E2E82C0}" destId="{3C6156B8-67FC-CF4E-83F2-7483DBA4608B}" srcOrd="1" destOrd="0" presId="urn:microsoft.com/office/officeart/2008/layout/LinedList"/>
    <dgm:cxn modelId="{C51AF987-3204-354F-B310-7682FCEF23CC}" type="presParOf" srcId="{3C6156B8-67FC-CF4E-83F2-7483DBA4608B}" destId="{79EAC56B-B8B7-584B-B68C-08A2815FCCE0}" srcOrd="0" destOrd="0" presId="urn:microsoft.com/office/officeart/2008/layout/LinedList"/>
    <dgm:cxn modelId="{69A1771E-67F4-C348-80DA-617E1B1EC8E0}" type="presParOf" srcId="{3C6156B8-67FC-CF4E-83F2-7483DBA4608B}" destId="{95D5BE63-8798-5A4F-9630-EC2CA7BD01B9}" srcOrd="1" destOrd="0" presId="urn:microsoft.com/office/officeart/2008/layout/LinedList"/>
    <dgm:cxn modelId="{E56DE0B1-FC9A-9940-9E1E-1087EE938E92}" type="presParOf" srcId="{3C6156B8-67FC-CF4E-83F2-7483DBA4608B}" destId="{95408E3D-B337-224D-AD7A-AC8ECE34BA43}" srcOrd="2" destOrd="0" presId="urn:microsoft.com/office/officeart/2008/layout/LinedList"/>
    <dgm:cxn modelId="{151E1F1B-4127-7740-8AC2-A19ACDF5530D}" type="presParOf" srcId="{06F436DE-71DA-6443-A7B4-F1FF1E2E82C0}" destId="{B19A3854-C087-DA49-9E8E-6A0F3318138E}" srcOrd="2" destOrd="0" presId="urn:microsoft.com/office/officeart/2008/layout/LinedList"/>
    <dgm:cxn modelId="{2B3EC8CC-A332-5544-9EF3-4F88D4A859FA}" type="presParOf" srcId="{06F436DE-71DA-6443-A7B4-F1FF1E2E82C0}" destId="{58D4A318-40AE-624C-B005-5C4A0CAFE164}" srcOrd="3" destOrd="0" presId="urn:microsoft.com/office/officeart/2008/layout/LinedList"/>
    <dgm:cxn modelId="{DFDCE248-5CF2-874E-A38D-8D3AB5B25EAF}" type="presParOf" srcId="{06F436DE-71DA-6443-A7B4-F1FF1E2E82C0}" destId="{3ED86243-78FD-6F45-8EAC-CA14D73DB1A2}" srcOrd="4" destOrd="0" presId="urn:microsoft.com/office/officeart/2008/layout/LinedList"/>
    <dgm:cxn modelId="{5CBB196B-18F3-7843-A6CB-A0EF725FD502}" type="presParOf" srcId="{3ED86243-78FD-6F45-8EAC-CA14D73DB1A2}" destId="{E85F4ED3-E904-B54C-9801-8BC300F0C723}" srcOrd="0" destOrd="0" presId="urn:microsoft.com/office/officeart/2008/layout/LinedList"/>
    <dgm:cxn modelId="{6B33D128-050B-4749-B0DC-AB536D9277A6}" type="presParOf" srcId="{3ED86243-78FD-6F45-8EAC-CA14D73DB1A2}" destId="{0E824779-29B4-C446-95DA-4354EE88CACC}" srcOrd="1" destOrd="0" presId="urn:microsoft.com/office/officeart/2008/layout/LinedList"/>
    <dgm:cxn modelId="{429B9DBC-A625-C14E-98EC-94CD5B30FC42}" type="presParOf" srcId="{3ED86243-78FD-6F45-8EAC-CA14D73DB1A2}" destId="{49B18D75-5DAA-344F-BB52-0A92EC47ECB1}" srcOrd="2" destOrd="0" presId="urn:microsoft.com/office/officeart/2008/layout/LinedList"/>
    <dgm:cxn modelId="{C69E226A-275F-5547-92F9-4666A8EF807A}" type="presParOf" srcId="{06F436DE-71DA-6443-A7B4-F1FF1E2E82C0}" destId="{958321A3-5ADE-1D46-A80E-C9DD96FB01E4}" srcOrd="5" destOrd="0" presId="urn:microsoft.com/office/officeart/2008/layout/LinedList"/>
    <dgm:cxn modelId="{7CC35ED9-EDB0-414C-9F3E-0DF8318D7743}" type="presParOf" srcId="{06F436DE-71DA-6443-A7B4-F1FF1E2E82C0}" destId="{F4131442-9608-2B45-8C65-B7BADA791E5C}" srcOrd="6" destOrd="0" presId="urn:microsoft.com/office/officeart/2008/layout/LinedList"/>
    <dgm:cxn modelId="{8CEBB825-0FDE-4C49-BEF8-F0852A9A2500}" type="presParOf" srcId="{06F436DE-71DA-6443-A7B4-F1FF1E2E82C0}" destId="{2A94975A-664A-9541-8075-F71DB3739FC5}" srcOrd="7" destOrd="0" presId="urn:microsoft.com/office/officeart/2008/layout/LinedList"/>
    <dgm:cxn modelId="{C117A256-3888-9844-BB69-17A7F81C8361}" type="presParOf" srcId="{2A94975A-664A-9541-8075-F71DB3739FC5}" destId="{0AB2ABDA-F534-BC4B-925E-FE96445D491B}" srcOrd="0" destOrd="0" presId="urn:microsoft.com/office/officeart/2008/layout/LinedList"/>
    <dgm:cxn modelId="{1E8B410D-275F-E545-BF6A-2C2BFBF88744}" type="presParOf" srcId="{2A94975A-664A-9541-8075-F71DB3739FC5}" destId="{EC82F2EC-BD22-B247-8CBE-FC9C55E3F5BF}" srcOrd="1" destOrd="0" presId="urn:microsoft.com/office/officeart/2008/layout/LinedList"/>
    <dgm:cxn modelId="{1780AD7A-97A4-3F43-A6B7-E1EB975ED7EF}" type="presParOf" srcId="{2A94975A-664A-9541-8075-F71DB3739FC5}" destId="{A23B7E16-15D6-C147-9DE9-AE2C59E41969}" srcOrd="2" destOrd="0" presId="urn:microsoft.com/office/officeart/2008/layout/LinedList"/>
    <dgm:cxn modelId="{D8DED63D-A240-0944-A39E-5079BA7E67D7}" type="presParOf" srcId="{06F436DE-71DA-6443-A7B4-F1FF1E2E82C0}" destId="{CE84FF1B-4203-9F4F-BD96-F618EE785F63}" srcOrd="8" destOrd="0" presId="urn:microsoft.com/office/officeart/2008/layout/LinedList"/>
    <dgm:cxn modelId="{E3F011FA-91E8-8445-AE78-D1A7AF0B04A7}" type="presParOf" srcId="{06F436DE-71DA-6443-A7B4-F1FF1E2E82C0}" destId="{7620CFF2-C817-F941-AFC8-3E93DD2B3B83}" srcOrd="9" destOrd="0" presId="urn:microsoft.com/office/officeart/2008/layout/LinedList"/>
    <dgm:cxn modelId="{F2192EE7-85AF-E348-A530-A3CE97EACD2F}" type="presParOf" srcId="{06F436DE-71DA-6443-A7B4-F1FF1E2E82C0}" destId="{360D36E5-EB6B-1F44-AB79-C6B845D32D87}" srcOrd="10" destOrd="0" presId="urn:microsoft.com/office/officeart/2008/layout/LinedList"/>
    <dgm:cxn modelId="{EAABEF33-6AB3-CC4C-A112-A5D8CB3E00E1}" type="presParOf" srcId="{360D36E5-EB6B-1F44-AB79-C6B845D32D87}" destId="{230E7EA3-9BA0-BC43-B3FD-77AF609CE3B8}" srcOrd="0" destOrd="0" presId="urn:microsoft.com/office/officeart/2008/layout/LinedList"/>
    <dgm:cxn modelId="{CC7A93D8-45B4-3240-BD1F-49AF92639891}" type="presParOf" srcId="{360D36E5-EB6B-1F44-AB79-C6B845D32D87}" destId="{CD49D9CF-0496-9B42-9AC9-DD6FAED7639B}" srcOrd="1" destOrd="0" presId="urn:microsoft.com/office/officeart/2008/layout/LinedList"/>
    <dgm:cxn modelId="{283B4263-601D-8A49-B021-AB309A3011AB}" type="presParOf" srcId="{360D36E5-EB6B-1F44-AB79-C6B845D32D87}" destId="{DFFFFACC-D471-C34E-BA74-60F4823D5BF9}" srcOrd="2" destOrd="0" presId="urn:microsoft.com/office/officeart/2008/layout/LinedList"/>
    <dgm:cxn modelId="{D8911E1C-6716-6446-9B94-066BE5416091}" type="presParOf" srcId="{06F436DE-71DA-6443-A7B4-F1FF1E2E82C0}" destId="{1894616F-739D-344A-A76C-06FAEB84FFE1}" srcOrd="11" destOrd="0" presId="urn:microsoft.com/office/officeart/2008/layout/LinedList"/>
    <dgm:cxn modelId="{75452492-0150-EA42-A113-460AC9978C1D}" type="presParOf" srcId="{06F436DE-71DA-6443-A7B4-F1FF1E2E82C0}" destId="{6D82F840-D3B2-944A-905E-7C245F9C463B}" srcOrd="12" destOrd="0" presId="urn:microsoft.com/office/officeart/2008/layout/LinedList"/>
    <dgm:cxn modelId="{5255ED80-1054-F04C-AE01-3CA13E8206A7}" type="presParOf" srcId="{06F436DE-71DA-6443-A7B4-F1FF1E2E82C0}" destId="{9FF70AD3-E7E2-264D-B88A-9CF99EB2C065}" srcOrd="13" destOrd="0" presId="urn:microsoft.com/office/officeart/2008/layout/LinedList"/>
    <dgm:cxn modelId="{747CCD8A-DA19-A14F-9A0B-2C6C42BF8011}" type="presParOf" srcId="{9FF70AD3-E7E2-264D-B88A-9CF99EB2C065}" destId="{9CAB786E-2150-5647-AB46-A8CECCD0E8CB}" srcOrd="0" destOrd="0" presId="urn:microsoft.com/office/officeart/2008/layout/LinedList"/>
    <dgm:cxn modelId="{4560AD1E-56FE-B341-BAA1-3499C732F9BC}" type="presParOf" srcId="{9FF70AD3-E7E2-264D-B88A-9CF99EB2C065}" destId="{2404E035-E5D2-7A4C-991A-377ACD40A407}" srcOrd="1" destOrd="0" presId="urn:microsoft.com/office/officeart/2008/layout/LinedList"/>
    <dgm:cxn modelId="{4D135520-39E5-4C4F-B6C5-5BCEA5D2B72D}" type="presParOf" srcId="{9FF70AD3-E7E2-264D-B88A-9CF99EB2C065}" destId="{5FA34C1C-7270-CD48-BA5F-AC841BA8A4D7}" srcOrd="2" destOrd="0" presId="urn:microsoft.com/office/officeart/2008/layout/LinedList"/>
    <dgm:cxn modelId="{76AA3435-30F3-EE4B-80CC-AE503FAC5AC9}" type="presParOf" srcId="{06F436DE-71DA-6443-A7B4-F1FF1E2E82C0}" destId="{767E2327-B5AF-DA4F-AE64-296CC786664D}" srcOrd="14" destOrd="0" presId="urn:microsoft.com/office/officeart/2008/layout/LinedList"/>
    <dgm:cxn modelId="{7FCD84F2-55B9-684B-91F1-7C51DAE2E5B0}" type="presParOf" srcId="{06F436DE-71DA-6443-A7B4-F1FF1E2E82C0}" destId="{813184DC-441D-DD45-B49D-70FF12228DC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CCCA2D-E75A-40B2-BF99-9713C5436D58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A08586-CABD-479C-89DC-D7306977D7A4}">
      <dgm:prSet/>
      <dgm:spPr/>
      <dgm:t>
        <a:bodyPr/>
        <a:lstStyle/>
        <a:p>
          <a:r>
            <a:rPr lang="en-US"/>
            <a:t>Read</a:t>
          </a:r>
        </a:p>
      </dgm:t>
    </dgm:pt>
    <dgm:pt modelId="{898D0305-BE36-4DDF-BA13-8F76F6163CA5}" type="parTrans" cxnId="{3603DC68-1C6F-4474-AF4E-023E246B000C}">
      <dgm:prSet/>
      <dgm:spPr/>
      <dgm:t>
        <a:bodyPr/>
        <a:lstStyle/>
        <a:p>
          <a:endParaRPr lang="en-US"/>
        </a:p>
      </dgm:t>
    </dgm:pt>
    <dgm:pt modelId="{B63FA273-FE3A-4CD6-9E93-088AD1CDC90C}" type="sibTrans" cxnId="{3603DC68-1C6F-4474-AF4E-023E246B000C}">
      <dgm:prSet/>
      <dgm:spPr/>
      <dgm:t>
        <a:bodyPr/>
        <a:lstStyle/>
        <a:p>
          <a:endParaRPr lang="en-US"/>
        </a:p>
      </dgm:t>
    </dgm:pt>
    <dgm:pt modelId="{E26F3702-7FE4-4299-82FC-9647C64C6BB3}">
      <dgm:prSet custT="1"/>
      <dgm:spPr/>
      <dgm:t>
        <a:bodyPr/>
        <a:lstStyle/>
        <a:p>
          <a:r>
            <a:rPr lang="en-US" sz="1800"/>
            <a:t>Read the BSN Student Handbook</a:t>
          </a:r>
        </a:p>
      </dgm:t>
    </dgm:pt>
    <dgm:pt modelId="{AFE9A993-083B-430C-9270-40227F66BFDB}" type="parTrans" cxnId="{C87C6635-40CA-4A92-A133-0E90BAB8F42E}">
      <dgm:prSet/>
      <dgm:spPr/>
      <dgm:t>
        <a:bodyPr/>
        <a:lstStyle/>
        <a:p>
          <a:endParaRPr lang="en-US"/>
        </a:p>
      </dgm:t>
    </dgm:pt>
    <dgm:pt modelId="{767BF6B1-B3DF-43C0-A3BB-252543A1CDE9}" type="sibTrans" cxnId="{C87C6635-40CA-4A92-A133-0E90BAB8F42E}">
      <dgm:prSet/>
      <dgm:spPr/>
      <dgm:t>
        <a:bodyPr/>
        <a:lstStyle/>
        <a:p>
          <a:endParaRPr lang="en-US"/>
        </a:p>
      </dgm:t>
    </dgm:pt>
    <dgm:pt modelId="{03503711-4247-4359-AED9-DCE6336EABBE}">
      <dgm:prSet/>
      <dgm:spPr/>
      <dgm:t>
        <a:bodyPr/>
        <a:lstStyle/>
        <a:p>
          <a:r>
            <a:rPr lang="en-US"/>
            <a:t>Complete</a:t>
          </a:r>
        </a:p>
      </dgm:t>
    </dgm:pt>
    <dgm:pt modelId="{C0DE8FC1-BCA4-4FB5-A2D9-FC3C8F108BDB}" type="parTrans" cxnId="{46CBA5CD-B9A0-4F53-ACBB-DD3A78FD6DFD}">
      <dgm:prSet/>
      <dgm:spPr/>
      <dgm:t>
        <a:bodyPr/>
        <a:lstStyle/>
        <a:p>
          <a:endParaRPr lang="en-US"/>
        </a:p>
      </dgm:t>
    </dgm:pt>
    <dgm:pt modelId="{96C01CDB-5206-4FD4-B485-5077F23A7E7F}" type="sibTrans" cxnId="{46CBA5CD-B9A0-4F53-ACBB-DD3A78FD6DFD}">
      <dgm:prSet/>
      <dgm:spPr/>
      <dgm:t>
        <a:bodyPr/>
        <a:lstStyle/>
        <a:p>
          <a:endParaRPr lang="en-US"/>
        </a:p>
      </dgm:t>
    </dgm:pt>
    <dgm:pt modelId="{9CFBD799-E639-4CBE-9C37-1B3AB5F496BE}">
      <dgm:prSet custT="1"/>
      <dgm:spPr/>
      <dgm:t>
        <a:bodyPr/>
        <a:lstStyle/>
        <a:p>
          <a:r>
            <a:rPr lang="en-US" sz="1800"/>
            <a:t>Complete the BSN Orientation Canvas Course</a:t>
          </a:r>
        </a:p>
      </dgm:t>
    </dgm:pt>
    <dgm:pt modelId="{E28B9778-E186-4A71-A611-B25ABEB0D697}" type="parTrans" cxnId="{7DC3652A-246C-4FAD-9C7A-0BEA300CA0D5}">
      <dgm:prSet/>
      <dgm:spPr/>
      <dgm:t>
        <a:bodyPr/>
        <a:lstStyle/>
        <a:p>
          <a:endParaRPr lang="en-US"/>
        </a:p>
      </dgm:t>
    </dgm:pt>
    <dgm:pt modelId="{151FB7BB-313C-45E5-82AD-C1D33F5192B0}" type="sibTrans" cxnId="{7DC3652A-246C-4FAD-9C7A-0BEA300CA0D5}">
      <dgm:prSet/>
      <dgm:spPr/>
      <dgm:t>
        <a:bodyPr/>
        <a:lstStyle/>
        <a:p>
          <a:endParaRPr lang="en-US"/>
        </a:p>
      </dgm:t>
    </dgm:pt>
    <dgm:pt modelId="{1D4123D5-6A24-440E-8166-1B0A264F0B09}">
      <dgm:prSet/>
      <dgm:spPr/>
      <dgm:t>
        <a:bodyPr/>
        <a:lstStyle/>
        <a:p>
          <a:r>
            <a:rPr lang="en-US"/>
            <a:t>Purchase</a:t>
          </a:r>
        </a:p>
      </dgm:t>
    </dgm:pt>
    <dgm:pt modelId="{9CAB54A4-2E3C-4A64-A720-90C336E0CE30}" type="parTrans" cxnId="{D046F08D-23FE-4BB1-8FBF-45A0B9300952}">
      <dgm:prSet/>
      <dgm:spPr/>
      <dgm:t>
        <a:bodyPr/>
        <a:lstStyle/>
        <a:p>
          <a:endParaRPr lang="en-US"/>
        </a:p>
      </dgm:t>
    </dgm:pt>
    <dgm:pt modelId="{35A57B89-05D4-42E7-BF88-C41F8852E764}" type="sibTrans" cxnId="{D046F08D-23FE-4BB1-8FBF-45A0B9300952}">
      <dgm:prSet/>
      <dgm:spPr/>
      <dgm:t>
        <a:bodyPr/>
        <a:lstStyle/>
        <a:p>
          <a:endParaRPr lang="en-US"/>
        </a:p>
      </dgm:t>
    </dgm:pt>
    <dgm:pt modelId="{F0E37112-AC0F-4B67-A2D9-ED7F3F187381}">
      <dgm:prSet custT="1"/>
      <dgm:spPr/>
      <dgm:t>
        <a:bodyPr/>
        <a:lstStyle/>
        <a:p>
          <a:r>
            <a:rPr lang="en-US" sz="1800"/>
            <a:t>Purchase scrubs and name tags</a:t>
          </a:r>
        </a:p>
      </dgm:t>
    </dgm:pt>
    <dgm:pt modelId="{CE4D349E-7535-4F92-BB96-91021438E290}" type="parTrans" cxnId="{FDAAEF85-82EC-4C21-A155-8F302E99321A}">
      <dgm:prSet/>
      <dgm:spPr/>
      <dgm:t>
        <a:bodyPr/>
        <a:lstStyle/>
        <a:p>
          <a:endParaRPr lang="en-US"/>
        </a:p>
      </dgm:t>
    </dgm:pt>
    <dgm:pt modelId="{61B4E3B9-CF3F-4149-95A0-852FDEE2C5FC}" type="sibTrans" cxnId="{FDAAEF85-82EC-4C21-A155-8F302E99321A}">
      <dgm:prSet/>
      <dgm:spPr/>
      <dgm:t>
        <a:bodyPr/>
        <a:lstStyle/>
        <a:p>
          <a:endParaRPr lang="en-US"/>
        </a:p>
      </dgm:t>
    </dgm:pt>
    <dgm:pt modelId="{3A3616E3-D56E-482D-B30B-572A8BA05013}">
      <dgm:prSet/>
      <dgm:spPr/>
      <dgm:t>
        <a:bodyPr/>
        <a:lstStyle/>
        <a:p>
          <a:r>
            <a:rPr lang="en-US"/>
            <a:t>Purchase</a:t>
          </a:r>
        </a:p>
      </dgm:t>
    </dgm:pt>
    <dgm:pt modelId="{6EAF0D82-9465-4ACA-9030-53D1B91B931A}" type="parTrans" cxnId="{3C1E2837-39CB-4BB5-8282-19D2057AD6A7}">
      <dgm:prSet/>
      <dgm:spPr/>
      <dgm:t>
        <a:bodyPr/>
        <a:lstStyle/>
        <a:p>
          <a:endParaRPr lang="en-US"/>
        </a:p>
      </dgm:t>
    </dgm:pt>
    <dgm:pt modelId="{03936F71-3354-483E-8A16-728A0C061F60}" type="sibTrans" cxnId="{3C1E2837-39CB-4BB5-8282-19D2057AD6A7}">
      <dgm:prSet/>
      <dgm:spPr/>
      <dgm:t>
        <a:bodyPr/>
        <a:lstStyle/>
        <a:p>
          <a:endParaRPr lang="en-US"/>
        </a:p>
      </dgm:t>
    </dgm:pt>
    <dgm:pt modelId="{A10E3045-9693-4AB7-9D59-B91B4601A282}">
      <dgm:prSet custT="1"/>
      <dgm:spPr/>
      <dgm:t>
        <a:bodyPr/>
        <a:lstStyle/>
        <a:p>
          <a:pPr rtl="0"/>
          <a:r>
            <a:rPr lang="en-US" sz="1800"/>
            <a:t>Purchase</a:t>
          </a:r>
          <a:r>
            <a:rPr lang="en-US" sz="1800">
              <a:latin typeface="Calibri"/>
            </a:rPr>
            <a:t> Exxat</a:t>
          </a:r>
          <a:r>
            <a:rPr lang="en-US" sz="1800"/>
            <a:t> and upload all documents by due dates on the checklist</a:t>
          </a:r>
        </a:p>
      </dgm:t>
    </dgm:pt>
    <dgm:pt modelId="{6BC4F6B8-166D-47D7-B8D4-11FBCF3CB7F5}" type="parTrans" cxnId="{6BF8CF8C-7543-4DB6-85FA-970EDC984521}">
      <dgm:prSet/>
      <dgm:spPr/>
      <dgm:t>
        <a:bodyPr/>
        <a:lstStyle/>
        <a:p>
          <a:endParaRPr lang="en-US"/>
        </a:p>
      </dgm:t>
    </dgm:pt>
    <dgm:pt modelId="{DA5EFE46-E90E-487B-9F3C-CCF6753401A8}" type="sibTrans" cxnId="{6BF8CF8C-7543-4DB6-85FA-970EDC984521}">
      <dgm:prSet/>
      <dgm:spPr/>
      <dgm:t>
        <a:bodyPr/>
        <a:lstStyle/>
        <a:p>
          <a:endParaRPr lang="en-US"/>
        </a:p>
      </dgm:t>
    </dgm:pt>
    <dgm:pt modelId="{26BCCD5F-B9A6-48E2-8312-155A1FBB2FCA}">
      <dgm:prSet/>
      <dgm:spPr/>
      <dgm:t>
        <a:bodyPr/>
        <a:lstStyle/>
        <a:p>
          <a:r>
            <a:rPr lang="en-US"/>
            <a:t>Attend</a:t>
          </a:r>
        </a:p>
      </dgm:t>
    </dgm:pt>
    <dgm:pt modelId="{5870D9D2-73AE-4F06-80D8-BCCAEBC7E9CB}" type="parTrans" cxnId="{69C25313-73DB-4F63-9F24-0AACF59D8001}">
      <dgm:prSet/>
      <dgm:spPr/>
      <dgm:t>
        <a:bodyPr/>
        <a:lstStyle/>
        <a:p>
          <a:endParaRPr lang="en-US"/>
        </a:p>
      </dgm:t>
    </dgm:pt>
    <dgm:pt modelId="{14737D8E-B9E8-4155-8630-B89284E081E2}" type="sibTrans" cxnId="{69C25313-73DB-4F63-9F24-0AACF59D8001}">
      <dgm:prSet/>
      <dgm:spPr/>
      <dgm:t>
        <a:bodyPr/>
        <a:lstStyle/>
        <a:p>
          <a:endParaRPr lang="en-US"/>
        </a:p>
      </dgm:t>
    </dgm:pt>
    <dgm:pt modelId="{4BF7355A-F4C7-4401-BAC4-1F96C67E8D79}">
      <dgm:prSet custT="1"/>
      <dgm:spPr/>
      <dgm:t>
        <a:bodyPr/>
        <a:lstStyle/>
        <a:p>
          <a:r>
            <a:rPr lang="en-US" sz="1800"/>
            <a:t>Attend transfer orientation</a:t>
          </a:r>
        </a:p>
      </dgm:t>
    </dgm:pt>
    <dgm:pt modelId="{396C313F-CD26-4F07-A42D-63789DE08423}" type="parTrans" cxnId="{954421B0-59B6-4187-B67E-833F7763D0CE}">
      <dgm:prSet/>
      <dgm:spPr/>
      <dgm:t>
        <a:bodyPr/>
        <a:lstStyle/>
        <a:p>
          <a:endParaRPr lang="en-US"/>
        </a:p>
      </dgm:t>
    </dgm:pt>
    <dgm:pt modelId="{10BDE752-64FE-419D-B74A-6E0F9017EA19}" type="sibTrans" cxnId="{954421B0-59B6-4187-B67E-833F7763D0CE}">
      <dgm:prSet/>
      <dgm:spPr/>
      <dgm:t>
        <a:bodyPr/>
        <a:lstStyle/>
        <a:p>
          <a:endParaRPr lang="en-US"/>
        </a:p>
      </dgm:t>
    </dgm:pt>
    <dgm:pt modelId="{7BF87DE0-373D-45CF-A433-9D7BC2FE3C73}">
      <dgm:prSet/>
      <dgm:spPr/>
      <dgm:t>
        <a:bodyPr/>
        <a:lstStyle/>
        <a:p>
          <a:r>
            <a:rPr lang="en-US"/>
            <a:t>Purchase</a:t>
          </a:r>
        </a:p>
      </dgm:t>
    </dgm:pt>
    <dgm:pt modelId="{7E667B09-5CEC-46E8-9B88-3EF6E210790D}" type="parTrans" cxnId="{C0AC6989-6477-4177-8FFA-BDD972326452}">
      <dgm:prSet/>
      <dgm:spPr/>
      <dgm:t>
        <a:bodyPr/>
        <a:lstStyle/>
        <a:p>
          <a:endParaRPr lang="en-US"/>
        </a:p>
      </dgm:t>
    </dgm:pt>
    <dgm:pt modelId="{9CBAF313-F86C-4474-82E1-42C561F3809C}" type="sibTrans" cxnId="{C0AC6989-6477-4177-8FFA-BDD972326452}">
      <dgm:prSet/>
      <dgm:spPr/>
      <dgm:t>
        <a:bodyPr/>
        <a:lstStyle/>
        <a:p>
          <a:endParaRPr lang="en-US"/>
        </a:p>
      </dgm:t>
    </dgm:pt>
    <dgm:pt modelId="{00BB483D-20A1-4DCB-A044-644F915376C7}">
      <dgm:prSet custT="1"/>
      <dgm:spPr/>
      <dgm:t>
        <a:bodyPr/>
        <a:lstStyle/>
        <a:p>
          <a:pPr rtl="0"/>
          <a:r>
            <a:rPr lang="en-US" sz="1800">
              <a:latin typeface="Calibri"/>
            </a:rPr>
            <a:t>Lippincott Bundle (option 1 or 2)</a:t>
          </a:r>
          <a:endParaRPr lang="en-US" sz="1800"/>
        </a:p>
      </dgm:t>
    </dgm:pt>
    <dgm:pt modelId="{0C13AB86-5051-4D1B-885F-9C873F40E4B3}" type="parTrans" cxnId="{AB376150-B749-43EB-8C71-76A974CE6949}">
      <dgm:prSet/>
      <dgm:spPr/>
      <dgm:t>
        <a:bodyPr/>
        <a:lstStyle/>
        <a:p>
          <a:endParaRPr lang="en-US"/>
        </a:p>
      </dgm:t>
    </dgm:pt>
    <dgm:pt modelId="{456EBB86-C17E-43F2-9325-F47890B773D4}" type="sibTrans" cxnId="{AB376150-B749-43EB-8C71-76A974CE6949}">
      <dgm:prSet/>
      <dgm:spPr/>
      <dgm:t>
        <a:bodyPr/>
        <a:lstStyle/>
        <a:p>
          <a:endParaRPr lang="en-US"/>
        </a:p>
      </dgm:t>
    </dgm:pt>
    <dgm:pt modelId="{97FB00C2-065B-8B4D-A30D-1893C7232D3F}">
      <dgm:prSet/>
      <dgm:spPr/>
      <dgm:t>
        <a:bodyPr/>
        <a:lstStyle/>
        <a:p>
          <a:pPr rtl="0"/>
          <a:r>
            <a:rPr lang="en-US"/>
            <a:t>Attend</a:t>
          </a:r>
          <a:r>
            <a:rPr lang="en-US">
              <a:latin typeface="Calibri"/>
            </a:rPr>
            <a:t> </a:t>
          </a:r>
          <a:endParaRPr lang="en-US"/>
        </a:p>
      </dgm:t>
    </dgm:pt>
    <dgm:pt modelId="{8DE256B8-30C5-934B-B682-878BFDE5F3F9}" type="parTrans" cxnId="{CD3B705A-8497-6448-892B-1128BD0D29D3}">
      <dgm:prSet/>
      <dgm:spPr/>
      <dgm:t>
        <a:bodyPr/>
        <a:lstStyle/>
        <a:p>
          <a:endParaRPr lang="en-US"/>
        </a:p>
      </dgm:t>
    </dgm:pt>
    <dgm:pt modelId="{6CECC286-BB6D-1A4C-809B-6B051E5CE4AC}" type="sibTrans" cxnId="{CD3B705A-8497-6448-892B-1128BD0D29D3}">
      <dgm:prSet/>
      <dgm:spPr/>
      <dgm:t>
        <a:bodyPr/>
        <a:lstStyle/>
        <a:p>
          <a:endParaRPr lang="en-US"/>
        </a:p>
      </dgm:t>
    </dgm:pt>
    <dgm:pt modelId="{2A47EF2D-4726-4D44-B071-0F73598F6318}">
      <dgm:prSet custT="1"/>
      <dgm:spPr/>
      <dgm:t>
        <a:bodyPr/>
        <a:lstStyle/>
        <a:p>
          <a:r>
            <a:rPr lang="en-US" sz="1800"/>
            <a:t>2nd orientation in July</a:t>
          </a:r>
        </a:p>
      </dgm:t>
    </dgm:pt>
    <dgm:pt modelId="{E64E7A81-2BA7-3342-80DC-BFF5481ED710}" type="parTrans" cxnId="{32B8E460-01BF-8949-A547-97F230D8AC66}">
      <dgm:prSet/>
      <dgm:spPr/>
      <dgm:t>
        <a:bodyPr/>
        <a:lstStyle/>
        <a:p>
          <a:endParaRPr lang="en-US"/>
        </a:p>
      </dgm:t>
    </dgm:pt>
    <dgm:pt modelId="{14DFBB69-FC63-C140-8B6C-0759BF87248C}" type="sibTrans" cxnId="{32B8E460-01BF-8949-A547-97F230D8AC66}">
      <dgm:prSet/>
      <dgm:spPr/>
      <dgm:t>
        <a:bodyPr/>
        <a:lstStyle/>
        <a:p>
          <a:endParaRPr lang="en-US"/>
        </a:p>
      </dgm:t>
    </dgm:pt>
    <dgm:pt modelId="{1DF88D12-D1EB-F545-BED4-4B2E54951CAD}" type="pres">
      <dgm:prSet presAssocID="{14CCCA2D-E75A-40B2-BF99-9713C5436D58}" presName="Name0" presStyleCnt="0">
        <dgm:presLayoutVars>
          <dgm:dir/>
          <dgm:animLvl val="lvl"/>
          <dgm:resizeHandles val="exact"/>
        </dgm:presLayoutVars>
      </dgm:prSet>
      <dgm:spPr/>
    </dgm:pt>
    <dgm:pt modelId="{408B0D16-307F-DD4C-B992-9E43411B3369}" type="pres">
      <dgm:prSet presAssocID="{97FB00C2-065B-8B4D-A30D-1893C7232D3F}" presName="boxAndChildren" presStyleCnt="0"/>
      <dgm:spPr/>
    </dgm:pt>
    <dgm:pt modelId="{8A51B2A9-B549-F148-83E0-21E9ACCE0F42}" type="pres">
      <dgm:prSet presAssocID="{97FB00C2-065B-8B4D-A30D-1893C7232D3F}" presName="parentTextBox" presStyleLbl="alignNode1" presStyleIdx="0" presStyleCnt="7"/>
      <dgm:spPr/>
    </dgm:pt>
    <dgm:pt modelId="{9EB14561-2EFE-D54C-8393-5DADCA55814B}" type="pres">
      <dgm:prSet presAssocID="{97FB00C2-065B-8B4D-A30D-1893C7232D3F}" presName="descendantBox" presStyleLbl="bgAccFollowNode1" presStyleIdx="0" presStyleCnt="7"/>
      <dgm:spPr/>
    </dgm:pt>
    <dgm:pt modelId="{A32E5C1B-7DC9-B24F-88BF-BDC0CD79671B}" type="pres">
      <dgm:prSet presAssocID="{9CBAF313-F86C-4474-82E1-42C561F3809C}" presName="sp" presStyleCnt="0"/>
      <dgm:spPr/>
    </dgm:pt>
    <dgm:pt modelId="{B5F18EDB-0E1E-6549-8A29-86FA2BF256F7}" type="pres">
      <dgm:prSet presAssocID="{7BF87DE0-373D-45CF-A433-9D7BC2FE3C73}" presName="arrowAndChildren" presStyleCnt="0"/>
      <dgm:spPr/>
    </dgm:pt>
    <dgm:pt modelId="{50E21420-4C10-7F4C-A91E-57CF2F135BEF}" type="pres">
      <dgm:prSet presAssocID="{7BF87DE0-373D-45CF-A433-9D7BC2FE3C73}" presName="parentTextArrow" presStyleLbl="node1" presStyleIdx="0" presStyleCnt="0"/>
      <dgm:spPr/>
    </dgm:pt>
    <dgm:pt modelId="{E8237D58-D60C-2B41-ACA0-3C239A0A7497}" type="pres">
      <dgm:prSet presAssocID="{7BF87DE0-373D-45CF-A433-9D7BC2FE3C73}" presName="arrow" presStyleLbl="alignNode1" presStyleIdx="1" presStyleCnt="7"/>
      <dgm:spPr/>
    </dgm:pt>
    <dgm:pt modelId="{7723CE49-B626-BE4B-BBBC-5C8C3ABE5713}" type="pres">
      <dgm:prSet presAssocID="{7BF87DE0-373D-45CF-A433-9D7BC2FE3C73}" presName="descendantArrow" presStyleLbl="bgAccFollowNode1" presStyleIdx="1" presStyleCnt="7"/>
      <dgm:spPr/>
    </dgm:pt>
    <dgm:pt modelId="{765A30EB-3C6C-D94C-8F43-C5BE7F7816F0}" type="pres">
      <dgm:prSet presAssocID="{14737D8E-B9E8-4155-8630-B89284E081E2}" presName="sp" presStyleCnt="0"/>
      <dgm:spPr/>
    </dgm:pt>
    <dgm:pt modelId="{55DCDAEE-11D7-A543-8877-0662C96EB156}" type="pres">
      <dgm:prSet presAssocID="{26BCCD5F-B9A6-48E2-8312-155A1FBB2FCA}" presName="arrowAndChildren" presStyleCnt="0"/>
      <dgm:spPr/>
    </dgm:pt>
    <dgm:pt modelId="{57717368-B4D6-7A4C-8F4E-4B312FC90571}" type="pres">
      <dgm:prSet presAssocID="{26BCCD5F-B9A6-48E2-8312-155A1FBB2FCA}" presName="parentTextArrow" presStyleLbl="node1" presStyleIdx="0" presStyleCnt="0"/>
      <dgm:spPr/>
    </dgm:pt>
    <dgm:pt modelId="{7DE1FEAF-5CC9-844E-BE98-DB01E327AAA6}" type="pres">
      <dgm:prSet presAssocID="{26BCCD5F-B9A6-48E2-8312-155A1FBB2FCA}" presName="arrow" presStyleLbl="alignNode1" presStyleIdx="2" presStyleCnt="7"/>
      <dgm:spPr/>
    </dgm:pt>
    <dgm:pt modelId="{04391370-5250-E749-9BCC-020A13ED6C71}" type="pres">
      <dgm:prSet presAssocID="{26BCCD5F-B9A6-48E2-8312-155A1FBB2FCA}" presName="descendantArrow" presStyleLbl="bgAccFollowNode1" presStyleIdx="2" presStyleCnt="7"/>
      <dgm:spPr/>
    </dgm:pt>
    <dgm:pt modelId="{84FAB0FC-FC42-A041-A12D-98E0B10CCECD}" type="pres">
      <dgm:prSet presAssocID="{03936F71-3354-483E-8A16-728A0C061F60}" presName="sp" presStyleCnt="0"/>
      <dgm:spPr/>
    </dgm:pt>
    <dgm:pt modelId="{C0682785-7CF4-A343-B2F1-42749A9D82B0}" type="pres">
      <dgm:prSet presAssocID="{3A3616E3-D56E-482D-B30B-572A8BA05013}" presName="arrowAndChildren" presStyleCnt="0"/>
      <dgm:spPr/>
    </dgm:pt>
    <dgm:pt modelId="{150A2EF0-5E9E-BB4F-BC84-7B9C6B427F09}" type="pres">
      <dgm:prSet presAssocID="{3A3616E3-D56E-482D-B30B-572A8BA05013}" presName="parentTextArrow" presStyleLbl="node1" presStyleIdx="0" presStyleCnt="0"/>
      <dgm:spPr/>
    </dgm:pt>
    <dgm:pt modelId="{F87CDEE5-77F7-D94D-89CD-74F8DC6D09D9}" type="pres">
      <dgm:prSet presAssocID="{3A3616E3-D56E-482D-B30B-572A8BA05013}" presName="arrow" presStyleLbl="alignNode1" presStyleIdx="3" presStyleCnt="7"/>
      <dgm:spPr/>
    </dgm:pt>
    <dgm:pt modelId="{7896DA35-4BDD-1741-A664-0F1865566CA8}" type="pres">
      <dgm:prSet presAssocID="{3A3616E3-D56E-482D-B30B-572A8BA05013}" presName="descendantArrow" presStyleLbl="bgAccFollowNode1" presStyleIdx="3" presStyleCnt="7"/>
      <dgm:spPr/>
    </dgm:pt>
    <dgm:pt modelId="{E3C2578F-5FA2-CC49-9435-26D5D8689CE3}" type="pres">
      <dgm:prSet presAssocID="{35A57B89-05D4-42E7-BF88-C41F8852E764}" presName="sp" presStyleCnt="0"/>
      <dgm:spPr/>
    </dgm:pt>
    <dgm:pt modelId="{31FC5481-328D-9B42-9C7C-EDCA7DD86324}" type="pres">
      <dgm:prSet presAssocID="{1D4123D5-6A24-440E-8166-1B0A264F0B09}" presName="arrowAndChildren" presStyleCnt="0"/>
      <dgm:spPr/>
    </dgm:pt>
    <dgm:pt modelId="{5C265470-8F21-1F44-81A5-294263F40E2D}" type="pres">
      <dgm:prSet presAssocID="{1D4123D5-6A24-440E-8166-1B0A264F0B09}" presName="parentTextArrow" presStyleLbl="node1" presStyleIdx="0" presStyleCnt="0"/>
      <dgm:spPr/>
    </dgm:pt>
    <dgm:pt modelId="{16114687-A968-064B-806B-C54A8B4D0AFC}" type="pres">
      <dgm:prSet presAssocID="{1D4123D5-6A24-440E-8166-1B0A264F0B09}" presName="arrow" presStyleLbl="alignNode1" presStyleIdx="4" presStyleCnt="7"/>
      <dgm:spPr/>
    </dgm:pt>
    <dgm:pt modelId="{3F868E0A-FE0E-1046-B77F-051889CD33D7}" type="pres">
      <dgm:prSet presAssocID="{1D4123D5-6A24-440E-8166-1B0A264F0B09}" presName="descendantArrow" presStyleLbl="bgAccFollowNode1" presStyleIdx="4" presStyleCnt="7"/>
      <dgm:spPr/>
    </dgm:pt>
    <dgm:pt modelId="{819CFA61-C828-A349-919F-6EB41E93F118}" type="pres">
      <dgm:prSet presAssocID="{96C01CDB-5206-4FD4-B485-5077F23A7E7F}" presName="sp" presStyleCnt="0"/>
      <dgm:spPr/>
    </dgm:pt>
    <dgm:pt modelId="{AF9DEB52-7E18-0A43-923A-E848DA7D7DD9}" type="pres">
      <dgm:prSet presAssocID="{03503711-4247-4359-AED9-DCE6336EABBE}" presName="arrowAndChildren" presStyleCnt="0"/>
      <dgm:spPr/>
    </dgm:pt>
    <dgm:pt modelId="{1D8DA1E1-12B8-CD4C-9FA3-71C8FE0D2ADF}" type="pres">
      <dgm:prSet presAssocID="{03503711-4247-4359-AED9-DCE6336EABBE}" presName="parentTextArrow" presStyleLbl="node1" presStyleIdx="0" presStyleCnt="0"/>
      <dgm:spPr/>
    </dgm:pt>
    <dgm:pt modelId="{C29A6FEA-87A5-B941-9DEC-85A0248B881F}" type="pres">
      <dgm:prSet presAssocID="{03503711-4247-4359-AED9-DCE6336EABBE}" presName="arrow" presStyleLbl="alignNode1" presStyleIdx="5" presStyleCnt="7"/>
      <dgm:spPr/>
    </dgm:pt>
    <dgm:pt modelId="{676B13FE-C12C-3449-A8FB-71C79DB19ECF}" type="pres">
      <dgm:prSet presAssocID="{03503711-4247-4359-AED9-DCE6336EABBE}" presName="descendantArrow" presStyleLbl="bgAccFollowNode1" presStyleIdx="5" presStyleCnt="7"/>
      <dgm:spPr/>
    </dgm:pt>
    <dgm:pt modelId="{1B81D041-E422-D14A-8FF9-D94CF1C5709F}" type="pres">
      <dgm:prSet presAssocID="{B63FA273-FE3A-4CD6-9E93-088AD1CDC90C}" presName="sp" presStyleCnt="0"/>
      <dgm:spPr/>
    </dgm:pt>
    <dgm:pt modelId="{6C0A730D-3F73-C244-95F9-21762ED87980}" type="pres">
      <dgm:prSet presAssocID="{5AA08586-CABD-479C-89DC-D7306977D7A4}" presName="arrowAndChildren" presStyleCnt="0"/>
      <dgm:spPr/>
    </dgm:pt>
    <dgm:pt modelId="{341505D5-071D-964F-9373-A6F4FBCE389D}" type="pres">
      <dgm:prSet presAssocID="{5AA08586-CABD-479C-89DC-D7306977D7A4}" presName="parentTextArrow" presStyleLbl="node1" presStyleIdx="0" presStyleCnt="0"/>
      <dgm:spPr/>
    </dgm:pt>
    <dgm:pt modelId="{71AA894C-765C-614F-850B-549519BB3FE4}" type="pres">
      <dgm:prSet presAssocID="{5AA08586-CABD-479C-89DC-D7306977D7A4}" presName="arrow" presStyleLbl="alignNode1" presStyleIdx="6" presStyleCnt="7"/>
      <dgm:spPr/>
    </dgm:pt>
    <dgm:pt modelId="{1C416D30-163C-AF4F-ABA7-2C13AF8D2FDF}" type="pres">
      <dgm:prSet presAssocID="{5AA08586-CABD-479C-89DC-D7306977D7A4}" presName="descendantArrow" presStyleLbl="bgAccFollowNode1" presStyleIdx="6" presStyleCnt="7"/>
      <dgm:spPr/>
    </dgm:pt>
  </dgm:ptLst>
  <dgm:cxnLst>
    <dgm:cxn modelId="{00045B00-2C77-0F48-93EC-6E74C27613D5}" type="presOf" srcId="{97FB00C2-065B-8B4D-A30D-1893C7232D3F}" destId="{8A51B2A9-B549-F148-83E0-21E9ACCE0F42}" srcOrd="0" destOrd="0" presId="urn:microsoft.com/office/officeart/2016/7/layout/VerticalDownArrowProcess"/>
    <dgm:cxn modelId="{073CBA0B-F717-5E45-B364-8492975D9C51}" type="presOf" srcId="{5AA08586-CABD-479C-89DC-D7306977D7A4}" destId="{341505D5-071D-964F-9373-A6F4FBCE389D}" srcOrd="0" destOrd="0" presId="urn:microsoft.com/office/officeart/2016/7/layout/VerticalDownArrowProcess"/>
    <dgm:cxn modelId="{A2C3E20E-B7E4-E44C-9C39-1A730532418E}" type="presOf" srcId="{1D4123D5-6A24-440E-8166-1B0A264F0B09}" destId="{5C265470-8F21-1F44-81A5-294263F40E2D}" srcOrd="0" destOrd="0" presId="urn:microsoft.com/office/officeart/2016/7/layout/VerticalDownArrowProcess"/>
    <dgm:cxn modelId="{69C25313-73DB-4F63-9F24-0AACF59D8001}" srcId="{14CCCA2D-E75A-40B2-BF99-9713C5436D58}" destId="{26BCCD5F-B9A6-48E2-8312-155A1FBB2FCA}" srcOrd="4" destOrd="0" parTransId="{5870D9D2-73AE-4F06-80D8-BCCAEBC7E9CB}" sibTransId="{14737D8E-B9E8-4155-8630-B89284E081E2}"/>
    <dgm:cxn modelId="{96ED8D1D-A31B-8F48-B4FC-101A89625DE7}" type="presOf" srcId="{26BCCD5F-B9A6-48E2-8312-155A1FBB2FCA}" destId="{57717368-B4D6-7A4C-8F4E-4B312FC90571}" srcOrd="0" destOrd="0" presId="urn:microsoft.com/office/officeart/2016/7/layout/VerticalDownArrowProcess"/>
    <dgm:cxn modelId="{7DC3652A-246C-4FAD-9C7A-0BEA300CA0D5}" srcId="{03503711-4247-4359-AED9-DCE6336EABBE}" destId="{9CFBD799-E639-4CBE-9C37-1B3AB5F496BE}" srcOrd="0" destOrd="0" parTransId="{E28B9778-E186-4A71-A611-B25ABEB0D697}" sibTransId="{151FB7BB-313C-45E5-82AD-C1D33F5192B0}"/>
    <dgm:cxn modelId="{034C812D-5992-A641-B11C-FB317E051783}" type="presOf" srcId="{14CCCA2D-E75A-40B2-BF99-9713C5436D58}" destId="{1DF88D12-D1EB-F545-BED4-4B2E54951CAD}" srcOrd="0" destOrd="0" presId="urn:microsoft.com/office/officeart/2016/7/layout/VerticalDownArrowProcess"/>
    <dgm:cxn modelId="{C87C6635-40CA-4A92-A133-0E90BAB8F42E}" srcId="{5AA08586-CABD-479C-89DC-D7306977D7A4}" destId="{E26F3702-7FE4-4299-82FC-9647C64C6BB3}" srcOrd="0" destOrd="0" parTransId="{AFE9A993-083B-430C-9270-40227F66BFDB}" sibTransId="{767BF6B1-B3DF-43C0-A3BB-252543A1CDE9}"/>
    <dgm:cxn modelId="{5E76D735-467D-3541-BD8A-47FA8F16DB78}" type="presOf" srcId="{03503711-4247-4359-AED9-DCE6336EABBE}" destId="{1D8DA1E1-12B8-CD4C-9FA3-71C8FE0D2ADF}" srcOrd="0" destOrd="0" presId="urn:microsoft.com/office/officeart/2016/7/layout/VerticalDownArrowProcess"/>
    <dgm:cxn modelId="{3C1E2837-39CB-4BB5-8282-19D2057AD6A7}" srcId="{14CCCA2D-E75A-40B2-BF99-9713C5436D58}" destId="{3A3616E3-D56E-482D-B30B-572A8BA05013}" srcOrd="3" destOrd="0" parTransId="{6EAF0D82-9465-4ACA-9030-53D1B91B931A}" sibTransId="{03936F71-3354-483E-8A16-728A0C061F60}"/>
    <dgm:cxn modelId="{0ADBC05C-A397-0B41-940A-47A902B7D888}" type="presOf" srcId="{7BF87DE0-373D-45CF-A433-9D7BC2FE3C73}" destId="{E8237D58-D60C-2B41-ACA0-3C239A0A7497}" srcOrd="1" destOrd="0" presId="urn:microsoft.com/office/officeart/2016/7/layout/VerticalDownArrowProcess"/>
    <dgm:cxn modelId="{32B8E460-01BF-8949-A547-97F230D8AC66}" srcId="{97FB00C2-065B-8B4D-A30D-1893C7232D3F}" destId="{2A47EF2D-4726-4D44-B071-0F73598F6318}" srcOrd="0" destOrd="0" parTransId="{E64E7A81-2BA7-3342-80DC-BFF5481ED710}" sibTransId="{14DFBB69-FC63-C140-8B6C-0759BF87248C}"/>
    <dgm:cxn modelId="{3603DC68-1C6F-4474-AF4E-023E246B000C}" srcId="{14CCCA2D-E75A-40B2-BF99-9713C5436D58}" destId="{5AA08586-CABD-479C-89DC-D7306977D7A4}" srcOrd="0" destOrd="0" parTransId="{898D0305-BE36-4DDF-BA13-8F76F6163CA5}" sibTransId="{B63FA273-FE3A-4CD6-9E93-088AD1CDC90C}"/>
    <dgm:cxn modelId="{53FBDB49-F87D-6740-A37F-639BF4A77958}" type="presOf" srcId="{E26F3702-7FE4-4299-82FC-9647C64C6BB3}" destId="{1C416D30-163C-AF4F-ABA7-2C13AF8D2FDF}" srcOrd="0" destOrd="0" presId="urn:microsoft.com/office/officeart/2016/7/layout/VerticalDownArrowProcess"/>
    <dgm:cxn modelId="{AB376150-B749-43EB-8C71-76A974CE6949}" srcId="{7BF87DE0-373D-45CF-A433-9D7BC2FE3C73}" destId="{00BB483D-20A1-4DCB-A044-644F915376C7}" srcOrd="0" destOrd="0" parTransId="{0C13AB86-5051-4D1B-885F-9C873F40E4B3}" sibTransId="{456EBB86-C17E-43F2-9325-F47890B773D4}"/>
    <dgm:cxn modelId="{39E22959-CFB6-B84D-8A41-1D41B0E85E51}" type="presOf" srcId="{7BF87DE0-373D-45CF-A433-9D7BC2FE3C73}" destId="{50E21420-4C10-7F4C-A91E-57CF2F135BEF}" srcOrd="0" destOrd="0" presId="urn:microsoft.com/office/officeart/2016/7/layout/VerticalDownArrowProcess"/>
    <dgm:cxn modelId="{CD3B705A-8497-6448-892B-1128BD0D29D3}" srcId="{14CCCA2D-E75A-40B2-BF99-9713C5436D58}" destId="{97FB00C2-065B-8B4D-A30D-1893C7232D3F}" srcOrd="6" destOrd="0" parTransId="{8DE256B8-30C5-934B-B682-878BFDE5F3F9}" sibTransId="{6CECC286-BB6D-1A4C-809B-6B051E5CE4AC}"/>
    <dgm:cxn modelId="{FDAAEF85-82EC-4C21-A155-8F302E99321A}" srcId="{1D4123D5-6A24-440E-8166-1B0A264F0B09}" destId="{F0E37112-AC0F-4B67-A2D9-ED7F3F187381}" srcOrd="0" destOrd="0" parTransId="{CE4D349E-7535-4F92-BB96-91021438E290}" sibTransId="{61B4E3B9-CF3F-4149-95A0-852FDEE2C5FC}"/>
    <dgm:cxn modelId="{C0AC6989-6477-4177-8FFA-BDD972326452}" srcId="{14CCCA2D-E75A-40B2-BF99-9713C5436D58}" destId="{7BF87DE0-373D-45CF-A433-9D7BC2FE3C73}" srcOrd="5" destOrd="0" parTransId="{7E667B09-5CEC-46E8-9B88-3EF6E210790D}" sibTransId="{9CBAF313-F86C-4474-82E1-42C561F3809C}"/>
    <dgm:cxn modelId="{6BF8CF8C-7543-4DB6-85FA-970EDC984521}" srcId="{3A3616E3-D56E-482D-B30B-572A8BA05013}" destId="{A10E3045-9693-4AB7-9D59-B91B4601A282}" srcOrd="0" destOrd="0" parTransId="{6BC4F6B8-166D-47D7-B8D4-11FBCF3CB7F5}" sibTransId="{DA5EFE46-E90E-487B-9F3C-CCF6753401A8}"/>
    <dgm:cxn modelId="{D046F08D-23FE-4BB1-8FBF-45A0B9300952}" srcId="{14CCCA2D-E75A-40B2-BF99-9713C5436D58}" destId="{1D4123D5-6A24-440E-8166-1B0A264F0B09}" srcOrd="2" destOrd="0" parTransId="{9CAB54A4-2E3C-4A64-A720-90C336E0CE30}" sibTransId="{35A57B89-05D4-42E7-BF88-C41F8852E764}"/>
    <dgm:cxn modelId="{AA843E95-6CAA-4B49-BB6E-B81573AEEB73}" type="presOf" srcId="{26BCCD5F-B9A6-48E2-8312-155A1FBB2FCA}" destId="{7DE1FEAF-5CC9-844E-BE98-DB01E327AAA6}" srcOrd="1" destOrd="0" presId="urn:microsoft.com/office/officeart/2016/7/layout/VerticalDownArrowProcess"/>
    <dgm:cxn modelId="{39C7DFA1-B42A-544E-B291-79756D4BC74A}" type="presOf" srcId="{3A3616E3-D56E-482D-B30B-572A8BA05013}" destId="{150A2EF0-5E9E-BB4F-BC84-7B9C6B427F09}" srcOrd="0" destOrd="0" presId="urn:microsoft.com/office/officeart/2016/7/layout/VerticalDownArrowProcess"/>
    <dgm:cxn modelId="{20C884A9-0E8E-C043-A944-953CA1793D8A}" type="presOf" srcId="{F0E37112-AC0F-4B67-A2D9-ED7F3F187381}" destId="{3F868E0A-FE0E-1046-B77F-051889CD33D7}" srcOrd="0" destOrd="0" presId="urn:microsoft.com/office/officeart/2016/7/layout/VerticalDownArrowProcess"/>
    <dgm:cxn modelId="{B9D232AD-1A9F-A644-BB28-239181ABF666}" type="presOf" srcId="{3A3616E3-D56E-482D-B30B-572A8BA05013}" destId="{F87CDEE5-77F7-D94D-89CD-74F8DC6D09D9}" srcOrd="1" destOrd="0" presId="urn:microsoft.com/office/officeart/2016/7/layout/VerticalDownArrowProcess"/>
    <dgm:cxn modelId="{0EB6C7AE-4FBF-3F41-9BEB-4D1D8A166459}" type="presOf" srcId="{03503711-4247-4359-AED9-DCE6336EABBE}" destId="{C29A6FEA-87A5-B941-9DEC-85A0248B881F}" srcOrd="1" destOrd="0" presId="urn:microsoft.com/office/officeart/2016/7/layout/VerticalDownArrowProcess"/>
    <dgm:cxn modelId="{954421B0-59B6-4187-B67E-833F7763D0CE}" srcId="{26BCCD5F-B9A6-48E2-8312-155A1FBB2FCA}" destId="{4BF7355A-F4C7-4401-BAC4-1F96C67E8D79}" srcOrd="0" destOrd="0" parTransId="{396C313F-CD26-4F07-A42D-63789DE08423}" sibTransId="{10BDE752-64FE-419D-B74A-6E0F9017EA19}"/>
    <dgm:cxn modelId="{7BCB3ABD-4169-D142-AB80-8C45A6D5667E}" type="presOf" srcId="{2A47EF2D-4726-4D44-B071-0F73598F6318}" destId="{9EB14561-2EFE-D54C-8393-5DADCA55814B}" srcOrd="0" destOrd="0" presId="urn:microsoft.com/office/officeart/2016/7/layout/VerticalDownArrowProcess"/>
    <dgm:cxn modelId="{FCDD4ABD-C74F-7942-99EB-2FEC0AFDF47E}" type="presOf" srcId="{5AA08586-CABD-479C-89DC-D7306977D7A4}" destId="{71AA894C-765C-614F-850B-549519BB3FE4}" srcOrd="1" destOrd="0" presId="urn:microsoft.com/office/officeart/2016/7/layout/VerticalDownArrowProcess"/>
    <dgm:cxn modelId="{FB90D8C0-E228-FD4D-B39E-3E9018FF8A2F}" type="presOf" srcId="{9CFBD799-E639-4CBE-9C37-1B3AB5F496BE}" destId="{676B13FE-C12C-3449-A8FB-71C79DB19ECF}" srcOrd="0" destOrd="0" presId="urn:microsoft.com/office/officeart/2016/7/layout/VerticalDownArrowProcess"/>
    <dgm:cxn modelId="{C9A80BCB-1C59-7C4C-B8DA-5565B148F272}" type="presOf" srcId="{1D4123D5-6A24-440E-8166-1B0A264F0B09}" destId="{16114687-A968-064B-806B-C54A8B4D0AFC}" srcOrd="1" destOrd="0" presId="urn:microsoft.com/office/officeart/2016/7/layout/VerticalDownArrowProcess"/>
    <dgm:cxn modelId="{46CBA5CD-B9A0-4F53-ACBB-DD3A78FD6DFD}" srcId="{14CCCA2D-E75A-40B2-BF99-9713C5436D58}" destId="{03503711-4247-4359-AED9-DCE6336EABBE}" srcOrd="1" destOrd="0" parTransId="{C0DE8FC1-BCA4-4FB5-A2D9-FC3C8F108BDB}" sibTransId="{96C01CDB-5206-4FD4-B485-5077F23A7E7F}"/>
    <dgm:cxn modelId="{6A6E54DA-8F02-7F4C-8383-B754B5301F1C}" type="presOf" srcId="{4BF7355A-F4C7-4401-BAC4-1F96C67E8D79}" destId="{04391370-5250-E749-9BCC-020A13ED6C71}" srcOrd="0" destOrd="0" presId="urn:microsoft.com/office/officeart/2016/7/layout/VerticalDownArrowProcess"/>
    <dgm:cxn modelId="{97AF84ED-2D78-0A4D-8774-F055DB2D24DC}" type="presOf" srcId="{A10E3045-9693-4AB7-9D59-B91B4601A282}" destId="{7896DA35-4BDD-1741-A664-0F1865566CA8}" srcOrd="0" destOrd="0" presId="urn:microsoft.com/office/officeart/2016/7/layout/VerticalDownArrowProcess"/>
    <dgm:cxn modelId="{D0D792F1-B3E3-6746-A923-1E417C20889E}" type="presOf" srcId="{00BB483D-20A1-4DCB-A044-644F915376C7}" destId="{7723CE49-B626-BE4B-BBBC-5C8C3ABE5713}" srcOrd="0" destOrd="0" presId="urn:microsoft.com/office/officeart/2016/7/layout/VerticalDownArrowProcess"/>
    <dgm:cxn modelId="{7FAB289E-2ECB-1349-8C3C-200562740C3D}" type="presParOf" srcId="{1DF88D12-D1EB-F545-BED4-4B2E54951CAD}" destId="{408B0D16-307F-DD4C-B992-9E43411B3369}" srcOrd="0" destOrd="0" presId="urn:microsoft.com/office/officeart/2016/7/layout/VerticalDownArrowProcess"/>
    <dgm:cxn modelId="{532C93C9-CBB9-9441-A226-655B8D4DFE62}" type="presParOf" srcId="{408B0D16-307F-DD4C-B992-9E43411B3369}" destId="{8A51B2A9-B549-F148-83E0-21E9ACCE0F42}" srcOrd="0" destOrd="0" presId="urn:microsoft.com/office/officeart/2016/7/layout/VerticalDownArrowProcess"/>
    <dgm:cxn modelId="{29D45669-1102-4E49-B22F-B4915D7102AB}" type="presParOf" srcId="{408B0D16-307F-DD4C-B992-9E43411B3369}" destId="{9EB14561-2EFE-D54C-8393-5DADCA55814B}" srcOrd="1" destOrd="0" presId="urn:microsoft.com/office/officeart/2016/7/layout/VerticalDownArrowProcess"/>
    <dgm:cxn modelId="{2781EBAF-D6A0-B944-B54C-0983732A6138}" type="presParOf" srcId="{1DF88D12-D1EB-F545-BED4-4B2E54951CAD}" destId="{A32E5C1B-7DC9-B24F-88BF-BDC0CD79671B}" srcOrd="1" destOrd="0" presId="urn:microsoft.com/office/officeart/2016/7/layout/VerticalDownArrowProcess"/>
    <dgm:cxn modelId="{597C62AF-7CBC-DF46-BC7C-9D09D77D6833}" type="presParOf" srcId="{1DF88D12-D1EB-F545-BED4-4B2E54951CAD}" destId="{B5F18EDB-0E1E-6549-8A29-86FA2BF256F7}" srcOrd="2" destOrd="0" presId="urn:microsoft.com/office/officeart/2016/7/layout/VerticalDownArrowProcess"/>
    <dgm:cxn modelId="{A0E8F6F1-1D07-6A41-A44D-74C01B5405C0}" type="presParOf" srcId="{B5F18EDB-0E1E-6549-8A29-86FA2BF256F7}" destId="{50E21420-4C10-7F4C-A91E-57CF2F135BEF}" srcOrd="0" destOrd="0" presId="urn:microsoft.com/office/officeart/2016/7/layout/VerticalDownArrowProcess"/>
    <dgm:cxn modelId="{06A67BD4-546D-2643-B573-5892EDF8AA2B}" type="presParOf" srcId="{B5F18EDB-0E1E-6549-8A29-86FA2BF256F7}" destId="{E8237D58-D60C-2B41-ACA0-3C239A0A7497}" srcOrd="1" destOrd="0" presId="urn:microsoft.com/office/officeart/2016/7/layout/VerticalDownArrowProcess"/>
    <dgm:cxn modelId="{5108FCBE-DB14-784F-8FDA-F36C90222DDC}" type="presParOf" srcId="{B5F18EDB-0E1E-6549-8A29-86FA2BF256F7}" destId="{7723CE49-B626-BE4B-BBBC-5C8C3ABE5713}" srcOrd="2" destOrd="0" presId="urn:microsoft.com/office/officeart/2016/7/layout/VerticalDownArrowProcess"/>
    <dgm:cxn modelId="{D0987126-79DE-704C-B4E2-3DEA86CFB9F1}" type="presParOf" srcId="{1DF88D12-D1EB-F545-BED4-4B2E54951CAD}" destId="{765A30EB-3C6C-D94C-8F43-C5BE7F7816F0}" srcOrd="3" destOrd="0" presId="urn:microsoft.com/office/officeart/2016/7/layout/VerticalDownArrowProcess"/>
    <dgm:cxn modelId="{47D6A35E-310D-4A4C-8A19-AEBB3A1F6C04}" type="presParOf" srcId="{1DF88D12-D1EB-F545-BED4-4B2E54951CAD}" destId="{55DCDAEE-11D7-A543-8877-0662C96EB156}" srcOrd="4" destOrd="0" presId="urn:microsoft.com/office/officeart/2016/7/layout/VerticalDownArrowProcess"/>
    <dgm:cxn modelId="{64E2EBA0-9E22-B04B-BFAF-A039C1BE89D7}" type="presParOf" srcId="{55DCDAEE-11D7-A543-8877-0662C96EB156}" destId="{57717368-B4D6-7A4C-8F4E-4B312FC90571}" srcOrd="0" destOrd="0" presId="urn:microsoft.com/office/officeart/2016/7/layout/VerticalDownArrowProcess"/>
    <dgm:cxn modelId="{89BE55D9-8E2B-0C4F-993F-111F56CF1F88}" type="presParOf" srcId="{55DCDAEE-11D7-A543-8877-0662C96EB156}" destId="{7DE1FEAF-5CC9-844E-BE98-DB01E327AAA6}" srcOrd="1" destOrd="0" presId="urn:microsoft.com/office/officeart/2016/7/layout/VerticalDownArrowProcess"/>
    <dgm:cxn modelId="{19A32B77-B89E-5442-96F5-55815634268E}" type="presParOf" srcId="{55DCDAEE-11D7-A543-8877-0662C96EB156}" destId="{04391370-5250-E749-9BCC-020A13ED6C71}" srcOrd="2" destOrd="0" presId="urn:microsoft.com/office/officeart/2016/7/layout/VerticalDownArrowProcess"/>
    <dgm:cxn modelId="{64E38610-A883-664F-B47A-2C2DB7B8E92F}" type="presParOf" srcId="{1DF88D12-D1EB-F545-BED4-4B2E54951CAD}" destId="{84FAB0FC-FC42-A041-A12D-98E0B10CCECD}" srcOrd="5" destOrd="0" presId="urn:microsoft.com/office/officeart/2016/7/layout/VerticalDownArrowProcess"/>
    <dgm:cxn modelId="{BF1C3CEF-8319-6B49-98CC-3A0187ED4B1B}" type="presParOf" srcId="{1DF88D12-D1EB-F545-BED4-4B2E54951CAD}" destId="{C0682785-7CF4-A343-B2F1-42749A9D82B0}" srcOrd="6" destOrd="0" presId="urn:microsoft.com/office/officeart/2016/7/layout/VerticalDownArrowProcess"/>
    <dgm:cxn modelId="{98D14F4F-4003-E949-AB4F-3D39E29ECC5F}" type="presParOf" srcId="{C0682785-7CF4-A343-B2F1-42749A9D82B0}" destId="{150A2EF0-5E9E-BB4F-BC84-7B9C6B427F09}" srcOrd="0" destOrd="0" presId="urn:microsoft.com/office/officeart/2016/7/layout/VerticalDownArrowProcess"/>
    <dgm:cxn modelId="{4B0FCA9C-091E-9D4A-A379-2C29795E5E0F}" type="presParOf" srcId="{C0682785-7CF4-A343-B2F1-42749A9D82B0}" destId="{F87CDEE5-77F7-D94D-89CD-74F8DC6D09D9}" srcOrd="1" destOrd="0" presId="urn:microsoft.com/office/officeart/2016/7/layout/VerticalDownArrowProcess"/>
    <dgm:cxn modelId="{2E62419B-F144-C142-8C3B-484FE6505F99}" type="presParOf" srcId="{C0682785-7CF4-A343-B2F1-42749A9D82B0}" destId="{7896DA35-4BDD-1741-A664-0F1865566CA8}" srcOrd="2" destOrd="0" presId="urn:microsoft.com/office/officeart/2016/7/layout/VerticalDownArrowProcess"/>
    <dgm:cxn modelId="{02B8C2E3-5607-FA42-B30B-ECDCC93F2068}" type="presParOf" srcId="{1DF88D12-D1EB-F545-BED4-4B2E54951CAD}" destId="{E3C2578F-5FA2-CC49-9435-26D5D8689CE3}" srcOrd="7" destOrd="0" presId="urn:microsoft.com/office/officeart/2016/7/layout/VerticalDownArrowProcess"/>
    <dgm:cxn modelId="{E7EBB11F-FD44-3F49-ADE7-530C67815AFF}" type="presParOf" srcId="{1DF88D12-D1EB-F545-BED4-4B2E54951CAD}" destId="{31FC5481-328D-9B42-9C7C-EDCA7DD86324}" srcOrd="8" destOrd="0" presId="urn:microsoft.com/office/officeart/2016/7/layout/VerticalDownArrowProcess"/>
    <dgm:cxn modelId="{8D3128A4-8567-784A-84AE-19586B43B1BA}" type="presParOf" srcId="{31FC5481-328D-9B42-9C7C-EDCA7DD86324}" destId="{5C265470-8F21-1F44-81A5-294263F40E2D}" srcOrd="0" destOrd="0" presId="urn:microsoft.com/office/officeart/2016/7/layout/VerticalDownArrowProcess"/>
    <dgm:cxn modelId="{6D1B9D01-BEC8-B64B-9501-EEBE8A6F390C}" type="presParOf" srcId="{31FC5481-328D-9B42-9C7C-EDCA7DD86324}" destId="{16114687-A968-064B-806B-C54A8B4D0AFC}" srcOrd="1" destOrd="0" presId="urn:microsoft.com/office/officeart/2016/7/layout/VerticalDownArrowProcess"/>
    <dgm:cxn modelId="{18DE80ED-13FF-8344-9DD2-7815FEE3E613}" type="presParOf" srcId="{31FC5481-328D-9B42-9C7C-EDCA7DD86324}" destId="{3F868E0A-FE0E-1046-B77F-051889CD33D7}" srcOrd="2" destOrd="0" presId="urn:microsoft.com/office/officeart/2016/7/layout/VerticalDownArrowProcess"/>
    <dgm:cxn modelId="{BF5DD65E-D9FF-E44E-B636-BC38DAC92E8D}" type="presParOf" srcId="{1DF88D12-D1EB-F545-BED4-4B2E54951CAD}" destId="{819CFA61-C828-A349-919F-6EB41E93F118}" srcOrd="9" destOrd="0" presId="urn:microsoft.com/office/officeart/2016/7/layout/VerticalDownArrowProcess"/>
    <dgm:cxn modelId="{E051062F-5525-A04E-97AC-7B453F07B6BA}" type="presParOf" srcId="{1DF88D12-D1EB-F545-BED4-4B2E54951CAD}" destId="{AF9DEB52-7E18-0A43-923A-E848DA7D7DD9}" srcOrd="10" destOrd="0" presId="urn:microsoft.com/office/officeart/2016/7/layout/VerticalDownArrowProcess"/>
    <dgm:cxn modelId="{1DAE93DC-9071-894E-8B9F-7423069A5EF0}" type="presParOf" srcId="{AF9DEB52-7E18-0A43-923A-E848DA7D7DD9}" destId="{1D8DA1E1-12B8-CD4C-9FA3-71C8FE0D2ADF}" srcOrd="0" destOrd="0" presId="urn:microsoft.com/office/officeart/2016/7/layout/VerticalDownArrowProcess"/>
    <dgm:cxn modelId="{1AF69E01-DD24-AB4C-8473-7EFE6C6730BA}" type="presParOf" srcId="{AF9DEB52-7E18-0A43-923A-E848DA7D7DD9}" destId="{C29A6FEA-87A5-B941-9DEC-85A0248B881F}" srcOrd="1" destOrd="0" presId="urn:microsoft.com/office/officeart/2016/7/layout/VerticalDownArrowProcess"/>
    <dgm:cxn modelId="{0B7D5E00-F59D-3A4B-95AD-26C5E2C7917F}" type="presParOf" srcId="{AF9DEB52-7E18-0A43-923A-E848DA7D7DD9}" destId="{676B13FE-C12C-3449-A8FB-71C79DB19ECF}" srcOrd="2" destOrd="0" presId="urn:microsoft.com/office/officeart/2016/7/layout/VerticalDownArrowProcess"/>
    <dgm:cxn modelId="{0E4B71B1-9905-C14D-AFF9-F93A9D3166AE}" type="presParOf" srcId="{1DF88D12-D1EB-F545-BED4-4B2E54951CAD}" destId="{1B81D041-E422-D14A-8FF9-D94CF1C5709F}" srcOrd="11" destOrd="0" presId="urn:microsoft.com/office/officeart/2016/7/layout/VerticalDownArrowProcess"/>
    <dgm:cxn modelId="{22698D10-FC38-8940-B297-1C07894B245A}" type="presParOf" srcId="{1DF88D12-D1EB-F545-BED4-4B2E54951CAD}" destId="{6C0A730D-3F73-C244-95F9-21762ED87980}" srcOrd="12" destOrd="0" presId="urn:microsoft.com/office/officeart/2016/7/layout/VerticalDownArrowProcess"/>
    <dgm:cxn modelId="{A3E4D191-E609-FC49-AED7-1F325B1E8166}" type="presParOf" srcId="{6C0A730D-3F73-C244-95F9-21762ED87980}" destId="{341505D5-071D-964F-9373-A6F4FBCE389D}" srcOrd="0" destOrd="0" presId="urn:microsoft.com/office/officeart/2016/7/layout/VerticalDownArrowProcess"/>
    <dgm:cxn modelId="{5C175CBC-51D7-5948-A18B-F60EC77E3ED4}" type="presParOf" srcId="{6C0A730D-3F73-C244-95F9-21762ED87980}" destId="{71AA894C-765C-614F-850B-549519BB3FE4}" srcOrd="1" destOrd="0" presId="urn:microsoft.com/office/officeart/2016/7/layout/VerticalDownArrowProcess"/>
    <dgm:cxn modelId="{08964124-4681-6A4F-B390-C9DF36C6A468}" type="presParOf" srcId="{6C0A730D-3F73-C244-95F9-21762ED87980}" destId="{1C416D30-163C-AF4F-ABA7-2C13AF8D2FD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2FCB60-7F98-E744-9C99-5513E1526C82}">
      <dsp:nvSpPr>
        <dsp:cNvPr id="0" name=""/>
        <dsp:cNvSpPr/>
      </dsp:nvSpPr>
      <dsp:spPr>
        <a:xfrm>
          <a:off x="0" y="0"/>
          <a:ext cx="3733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AA81D5-C312-0F4C-805E-F4BABB458072}">
      <dsp:nvSpPr>
        <dsp:cNvPr id="0" name=""/>
        <dsp:cNvSpPr/>
      </dsp:nvSpPr>
      <dsp:spPr>
        <a:xfrm>
          <a:off x="0" y="0"/>
          <a:ext cx="74676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Five modules:</a:t>
          </a:r>
          <a:endParaRPr lang="en-US" sz="1300" kern="1200"/>
        </a:p>
      </dsp:txBody>
      <dsp:txXfrm>
        <a:off x="0" y="0"/>
        <a:ext cx="746760" cy="4525963"/>
      </dsp:txXfrm>
    </dsp:sp>
    <dsp:sp modelId="{95D5BE63-8798-5A4F-9630-EC2CA7BD01B9}">
      <dsp:nvSpPr>
        <dsp:cNvPr id="0" name=""/>
        <dsp:cNvSpPr/>
      </dsp:nvSpPr>
      <dsp:spPr>
        <a:xfrm>
          <a:off x="802767" y="42651"/>
          <a:ext cx="2931033" cy="8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Nursing Department Philosophy and Theoretical Framework</a:t>
          </a:r>
          <a:endParaRPr lang="en-US" sz="1700" kern="1200"/>
        </a:p>
      </dsp:txBody>
      <dsp:txXfrm>
        <a:off x="802767" y="42651"/>
        <a:ext cx="2931033" cy="853037"/>
      </dsp:txXfrm>
    </dsp:sp>
    <dsp:sp modelId="{B19A3854-C087-DA49-9E8E-6A0F3318138E}">
      <dsp:nvSpPr>
        <dsp:cNvPr id="0" name=""/>
        <dsp:cNvSpPr/>
      </dsp:nvSpPr>
      <dsp:spPr>
        <a:xfrm>
          <a:off x="746760" y="895689"/>
          <a:ext cx="298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824779-29B4-C446-95DA-4354EE88CACC}">
      <dsp:nvSpPr>
        <dsp:cNvPr id="0" name=""/>
        <dsp:cNvSpPr/>
      </dsp:nvSpPr>
      <dsp:spPr>
        <a:xfrm>
          <a:off x="802767" y="938341"/>
          <a:ext cx="2931033" cy="8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Implicit Bias</a:t>
          </a:r>
          <a:endParaRPr lang="en-US" sz="1700" kern="1200"/>
        </a:p>
      </dsp:txBody>
      <dsp:txXfrm>
        <a:off x="802767" y="938341"/>
        <a:ext cx="2931033" cy="853037"/>
      </dsp:txXfrm>
    </dsp:sp>
    <dsp:sp modelId="{958321A3-5ADE-1D46-A80E-C9DD96FB01E4}">
      <dsp:nvSpPr>
        <dsp:cNvPr id="0" name=""/>
        <dsp:cNvSpPr/>
      </dsp:nvSpPr>
      <dsp:spPr>
        <a:xfrm>
          <a:off x="746760" y="1791379"/>
          <a:ext cx="298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82F2EC-BD22-B247-8CBE-FC9C55E3F5BF}">
      <dsp:nvSpPr>
        <dsp:cNvPr id="0" name=""/>
        <dsp:cNvSpPr/>
      </dsp:nvSpPr>
      <dsp:spPr>
        <a:xfrm>
          <a:off x="802767" y="1834031"/>
          <a:ext cx="2931033" cy="8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APA Writing and Plagiarism</a:t>
          </a:r>
          <a:endParaRPr lang="en-US" sz="1700" kern="1200"/>
        </a:p>
      </dsp:txBody>
      <dsp:txXfrm>
        <a:off x="802767" y="1834031"/>
        <a:ext cx="2931033" cy="853037"/>
      </dsp:txXfrm>
    </dsp:sp>
    <dsp:sp modelId="{CE84FF1B-4203-9F4F-BD96-F618EE785F63}">
      <dsp:nvSpPr>
        <dsp:cNvPr id="0" name=""/>
        <dsp:cNvSpPr/>
      </dsp:nvSpPr>
      <dsp:spPr>
        <a:xfrm>
          <a:off x="746760" y="2687069"/>
          <a:ext cx="298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49D9CF-0496-9B42-9AC9-DD6FAED7639B}">
      <dsp:nvSpPr>
        <dsp:cNvPr id="0" name=""/>
        <dsp:cNvSpPr/>
      </dsp:nvSpPr>
      <dsp:spPr>
        <a:xfrm>
          <a:off x="802767" y="2729721"/>
          <a:ext cx="2931033" cy="8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Professionalism and Civility</a:t>
          </a:r>
          <a:endParaRPr lang="en-US" sz="1700" kern="1200"/>
        </a:p>
      </dsp:txBody>
      <dsp:txXfrm>
        <a:off x="802767" y="2729721"/>
        <a:ext cx="2931033" cy="853037"/>
      </dsp:txXfrm>
    </dsp:sp>
    <dsp:sp modelId="{1894616F-739D-344A-A76C-06FAEB84FFE1}">
      <dsp:nvSpPr>
        <dsp:cNvPr id="0" name=""/>
        <dsp:cNvSpPr/>
      </dsp:nvSpPr>
      <dsp:spPr>
        <a:xfrm>
          <a:off x="746760" y="3582759"/>
          <a:ext cx="298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04E035-E5D2-7A4C-991A-377ACD40A407}">
      <dsp:nvSpPr>
        <dsp:cNvPr id="0" name=""/>
        <dsp:cNvSpPr/>
      </dsp:nvSpPr>
      <dsp:spPr>
        <a:xfrm>
          <a:off x="802767" y="3625411"/>
          <a:ext cx="2931033" cy="853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/>
            <a:t>Self-care and Resilience</a:t>
          </a:r>
          <a:endParaRPr lang="en-US" sz="1700" kern="1200"/>
        </a:p>
      </dsp:txBody>
      <dsp:txXfrm>
        <a:off x="802767" y="3625411"/>
        <a:ext cx="2931033" cy="853037"/>
      </dsp:txXfrm>
    </dsp:sp>
    <dsp:sp modelId="{767E2327-B5AF-DA4F-AE64-296CC786664D}">
      <dsp:nvSpPr>
        <dsp:cNvPr id="0" name=""/>
        <dsp:cNvSpPr/>
      </dsp:nvSpPr>
      <dsp:spPr>
        <a:xfrm>
          <a:off x="746760" y="4478449"/>
          <a:ext cx="29870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1B2A9-B549-F148-83E0-21E9ACCE0F42}">
      <dsp:nvSpPr>
        <dsp:cNvPr id="0" name=""/>
        <dsp:cNvSpPr/>
      </dsp:nvSpPr>
      <dsp:spPr>
        <a:xfrm>
          <a:off x="0" y="4876412"/>
          <a:ext cx="1962150" cy="533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8" tIns="128016" rIns="139548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Attend</a:t>
          </a:r>
          <a:r>
            <a:rPr lang="en-US" sz="1800" kern="1200">
              <a:latin typeface="Calibri"/>
            </a:rPr>
            <a:t> </a:t>
          </a:r>
          <a:endParaRPr lang="en-US" sz="1800" kern="1200"/>
        </a:p>
      </dsp:txBody>
      <dsp:txXfrm>
        <a:off x="0" y="4876412"/>
        <a:ext cx="1962150" cy="533623"/>
      </dsp:txXfrm>
    </dsp:sp>
    <dsp:sp modelId="{9EB14561-2EFE-D54C-8393-5DADCA55814B}">
      <dsp:nvSpPr>
        <dsp:cNvPr id="0" name=""/>
        <dsp:cNvSpPr/>
      </dsp:nvSpPr>
      <dsp:spPr>
        <a:xfrm>
          <a:off x="1962149" y="4876412"/>
          <a:ext cx="5886450" cy="5336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405" tIns="228600" rIns="119405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2nd orientation in July</a:t>
          </a:r>
        </a:p>
      </dsp:txBody>
      <dsp:txXfrm>
        <a:off x="1962149" y="4876412"/>
        <a:ext cx="5886450" cy="533623"/>
      </dsp:txXfrm>
    </dsp:sp>
    <dsp:sp modelId="{E8237D58-D60C-2B41-ACA0-3C239A0A7497}">
      <dsp:nvSpPr>
        <dsp:cNvPr id="0" name=""/>
        <dsp:cNvSpPr/>
      </dsp:nvSpPr>
      <dsp:spPr>
        <a:xfrm rot="10800000">
          <a:off x="0" y="4063704"/>
          <a:ext cx="1962150" cy="8207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8" tIns="128016" rIns="1395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Purchase</a:t>
          </a:r>
        </a:p>
      </dsp:txBody>
      <dsp:txXfrm rot="-10800000">
        <a:off x="0" y="4063704"/>
        <a:ext cx="1962150" cy="533463"/>
      </dsp:txXfrm>
    </dsp:sp>
    <dsp:sp modelId="{7723CE49-B626-BE4B-BBBC-5C8C3ABE5713}">
      <dsp:nvSpPr>
        <dsp:cNvPr id="0" name=""/>
        <dsp:cNvSpPr/>
      </dsp:nvSpPr>
      <dsp:spPr>
        <a:xfrm>
          <a:off x="1962149" y="4063704"/>
          <a:ext cx="5886450" cy="533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405" tIns="228600" rIns="119405" bIns="22860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"/>
            </a:rPr>
            <a:t>Lippincott Bundle (option 1 or 2)</a:t>
          </a:r>
          <a:endParaRPr lang="en-US" sz="1800" kern="1200"/>
        </a:p>
      </dsp:txBody>
      <dsp:txXfrm>
        <a:off x="1962149" y="4063704"/>
        <a:ext cx="5886450" cy="533463"/>
      </dsp:txXfrm>
    </dsp:sp>
    <dsp:sp modelId="{7DE1FEAF-5CC9-844E-BE98-DB01E327AAA6}">
      <dsp:nvSpPr>
        <dsp:cNvPr id="0" name=""/>
        <dsp:cNvSpPr/>
      </dsp:nvSpPr>
      <dsp:spPr>
        <a:xfrm rot="10800000">
          <a:off x="0" y="3250996"/>
          <a:ext cx="1962150" cy="8207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8" tIns="128016" rIns="1395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Attend</a:t>
          </a:r>
        </a:p>
      </dsp:txBody>
      <dsp:txXfrm rot="-10800000">
        <a:off x="0" y="3250996"/>
        <a:ext cx="1962150" cy="533463"/>
      </dsp:txXfrm>
    </dsp:sp>
    <dsp:sp modelId="{04391370-5250-E749-9BCC-020A13ED6C71}">
      <dsp:nvSpPr>
        <dsp:cNvPr id="0" name=""/>
        <dsp:cNvSpPr/>
      </dsp:nvSpPr>
      <dsp:spPr>
        <a:xfrm>
          <a:off x="1962149" y="3250996"/>
          <a:ext cx="5886450" cy="533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405" tIns="228600" rIns="119405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Attend transfer orientation</a:t>
          </a:r>
        </a:p>
      </dsp:txBody>
      <dsp:txXfrm>
        <a:off x="1962149" y="3250996"/>
        <a:ext cx="5886450" cy="533463"/>
      </dsp:txXfrm>
    </dsp:sp>
    <dsp:sp modelId="{F87CDEE5-77F7-D94D-89CD-74F8DC6D09D9}">
      <dsp:nvSpPr>
        <dsp:cNvPr id="0" name=""/>
        <dsp:cNvSpPr/>
      </dsp:nvSpPr>
      <dsp:spPr>
        <a:xfrm rot="10800000">
          <a:off x="0" y="2438288"/>
          <a:ext cx="1962150" cy="8207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8" tIns="128016" rIns="1395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Purchase</a:t>
          </a:r>
        </a:p>
      </dsp:txBody>
      <dsp:txXfrm rot="-10800000">
        <a:off x="0" y="2438288"/>
        <a:ext cx="1962150" cy="533463"/>
      </dsp:txXfrm>
    </dsp:sp>
    <dsp:sp modelId="{7896DA35-4BDD-1741-A664-0F1865566CA8}">
      <dsp:nvSpPr>
        <dsp:cNvPr id="0" name=""/>
        <dsp:cNvSpPr/>
      </dsp:nvSpPr>
      <dsp:spPr>
        <a:xfrm>
          <a:off x="1962149" y="2438288"/>
          <a:ext cx="5886450" cy="533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405" tIns="228600" rIns="119405" bIns="22860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Purchase</a:t>
          </a:r>
          <a:r>
            <a:rPr lang="en-US" sz="1800" kern="1200">
              <a:latin typeface="Calibri"/>
            </a:rPr>
            <a:t> Exxat</a:t>
          </a:r>
          <a:r>
            <a:rPr lang="en-US" sz="1800" kern="1200"/>
            <a:t> and upload all documents by due dates on the checklist</a:t>
          </a:r>
        </a:p>
      </dsp:txBody>
      <dsp:txXfrm>
        <a:off x="1962149" y="2438288"/>
        <a:ext cx="5886450" cy="533463"/>
      </dsp:txXfrm>
    </dsp:sp>
    <dsp:sp modelId="{16114687-A968-064B-806B-C54A8B4D0AFC}">
      <dsp:nvSpPr>
        <dsp:cNvPr id="0" name=""/>
        <dsp:cNvSpPr/>
      </dsp:nvSpPr>
      <dsp:spPr>
        <a:xfrm rot="10800000">
          <a:off x="0" y="1625580"/>
          <a:ext cx="1962150" cy="8207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8" tIns="128016" rIns="1395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Purchase</a:t>
          </a:r>
        </a:p>
      </dsp:txBody>
      <dsp:txXfrm rot="-10800000">
        <a:off x="0" y="1625580"/>
        <a:ext cx="1962150" cy="533463"/>
      </dsp:txXfrm>
    </dsp:sp>
    <dsp:sp modelId="{3F868E0A-FE0E-1046-B77F-051889CD33D7}">
      <dsp:nvSpPr>
        <dsp:cNvPr id="0" name=""/>
        <dsp:cNvSpPr/>
      </dsp:nvSpPr>
      <dsp:spPr>
        <a:xfrm>
          <a:off x="1962149" y="1625580"/>
          <a:ext cx="5886450" cy="533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405" tIns="228600" rIns="119405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Purchase scrubs and name tags</a:t>
          </a:r>
        </a:p>
      </dsp:txBody>
      <dsp:txXfrm>
        <a:off x="1962149" y="1625580"/>
        <a:ext cx="5886450" cy="533463"/>
      </dsp:txXfrm>
    </dsp:sp>
    <dsp:sp modelId="{C29A6FEA-87A5-B941-9DEC-85A0248B881F}">
      <dsp:nvSpPr>
        <dsp:cNvPr id="0" name=""/>
        <dsp:cNvSpPr/>
      </dsp:nvSpPr>
      <dsp:spPr>
        <a:xfrm rot="10800000">
          <a:off x="0" y="812871"/>
          <a:ext cx="1962150" cy="8207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8" tIns="128016" rIns="1395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Complete</a:t>
          </a:r>
        </a:p>
      </dsp:txBody>
      <dsp:txXfrm rot="-10800000">
        <a:off x="0" y="812871"/>
        <a:ext cx="1962150" cy="533463"/>
      </dsp:txXfrm>
    </dsp:sp>
    <dsp:sp modelId="{676B13FE-C12C-3449-A8FB-71C79DB19ECF}">
      <dsp:nvSpPr>
        <dsp:cNvPr id="0" name=""/>
        <dsp:cNvSpPr/>
      </dsp:nvSpPr>
      <dsp:spPr>
        <a:xfrm>
          <a:off x="1962149" y="812871"/>
          <a:ext cx="5886450" cy="533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405" tIns="228600" rIns="119405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Complete the BSN Orientation Canvas Course</a:t>
          </a:r>
        </a:p>
      </dsp:txBody>
      <dsp:txXfrm>
        <a:off x="1962149" y="812871"/>
        <a:ext cx="5886450" cy="533463"/>
      </dsp:txXfrm>
    </dsp:sp>
    <dsp:sp modelId="{71AA894C-765C-614F-850B-549519BB3FE4}">
      <dsp:nvSpPr>
        <dsp:cNvPr id="0" name=""/>
        <dsp:cNvSpPr/>
      </dsp:nvSpPr>
      <dsp:spPr>
        <a:xfrm rot="10800000">
          <a:off x="0" y="163"/>
          <a:ext cx="1962150" cy="8207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548" tIns="128016" rIns="139548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Read</a:t>
          </a:r>
        </a:p>
      </dsp:txBody>
      <dsp:txXfrm rot="-10800000">
        <a:off x="0" y="163"/>
        <a:ext cx="1962150" cy="533463"/>
      </dsp:txXfrm>
    </dsp:sp>
    <dsp:sp modelId="{1C416D30-163C-AF4F-ABA7-2C13AF8D2FDF}">
      <dsp:nvSpPr>
        <dsp:cNvPr id="0" name=""/>
        <dsp:cNvSpPr/>
      </dsp:nvSpPr>
      <dsp:spPr>
        <a:xfrm>
          <a:off x="1962149" y="163"/>
          <a:ext cx="5886450" cy="5334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9405" tIns="228600" rIns="119405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Read the BSN Student Handbook</a:t>
          </a:r>
        </a:p>
      </dsp:txBody>
      <dsp:txXfrm>
        <a:off x="1962149" y="163"/>
        <a:ext cx="5886450" cy="533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AB299-5123-400C-ADDE-5AC8F64D059E}" type="datetimeFigureOut"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1FE14-4829-4F26-8FE8-0875993EBF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LaSonya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98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Steph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45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46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Hope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91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41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6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21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Steph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99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LaSonya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14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Stephanie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37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LaSonya</a:t>
            </a:r>
            <a:r>
              <a:rPr lang="en-US">
                <a:cs typeface="Calibri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1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LaSonya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5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LaSonya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LaSonya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48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LaSonya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22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LaSonya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34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LaSonya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30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LaSonya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94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Steph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1FE14-4829-4F26-8FE8-0875993EBFBD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5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70035F-5067-087D-C47E-7EE3733F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211017-2D31-F561-EB7A-86C38E63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693006-02C8-523B-6230-273877CA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D553F-AB41-43BC-9DF0-D63109FAD4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03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5092" y="168656"/>
            <a:ext cx="5534025" cy="118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6302" y="1313370"/>
            <a:ext cx="8021955" cy="3446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s://www.littmann.com/3M/en_US/littmann-stethoscopes/products/~/3M-Littmann-Classic-III-Stethoscope/?N=5932256%2B8711017%2B3293188396%2B3294857497&amp;amp;rt=ru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A_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uci.zoom.us/j/84547635751" TargetMode="Externa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ursing.csuci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nursing.csuci.edu/incoming-student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://www.csuci.edu/i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ursing.csuci.edu/incoming-students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ursing.csuci.edu/incoming-student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://nursing.csuci.edu/currentstudents/index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uci.edu/records-registration/carr.htm" TargetMode="External"/><Relationship Id="rId5" Type="http://schemas.openxmlformats.org/officeDocument/2006/relationships/hyperlink" Target="http://nursing.csuci.edu/incoming-students" TargetMode="External"/><Relationship Id="rId4" Type="http://schemas.openxmlformats.org/officeDocument/2006/relationships/hyperlink" Target="http://www.csuci.edu/academics/advis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18839" y="565657"/>
            <a:ext cx="721804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5"/>
              </a:spcBef>
            </a:pPr>
            <a:r>
              <a:rPr sz="4400" b="1">
                <a:latin typeface="Times New Roman"/>
                <a:cs typeface="Times New Roman"/>
              </a:rPr>
              <a:t>Welcome</a:t>
            </a:r>
            <a:endParaRPr sz="4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4400" b="1" spc="-5">
                <a:latin typeface="Times New Roman"/>
                <a:cs typeface="Times New Roman"/>
              </a:rPr>
              <a:t>CSU Channel </a:t>
            </a:r>
            <a:r>
              <a:rPr sz="4400" b="1">
                <a:latin typeface="Times New Roman"/>
                <a:cs typeface="Times New Roman"/>
              </a:rPr>
              <a:t>Islands</a:t>
            </a:r>
            <a:r>
              <a:rPr sz="4400" b="1" spc="-50">
                <a:latin typeface="Times New Roman"/>
                <a:cs typeface="Times New Roman"/>
              </a:rPr>
              <a:t> </a:t>
            </a:r>
            <a:r>
              <a:rPr sz="4400" b="1" spc="-5">
                <a:latin typeface="Times New Roman"/>
                <a:cs typeface="Times New Roman"/>
              </a:rPr>
              <a:t>Nursing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5306" y="1928040"/>
            <a:ext cx="7615114" cy="648896"/>
          </a:xfrm>
          <a:prstGeom prst="rect">
            <a:avLst/>
          </a:prstGeom>
        </p:spPr>
        <p:txBody>
          <a:bodyPr vert="horz" wrap="square" lIns="0" tIns="33020" rIns="0" bIns="0" rtlCol="0" anchor="t">
            <a:spAutoFit/>
          </a:bodyPr>
          <a:lstStyle/>
          <a:p>
            <a:pPr marL="1155065" marR="5080" indent="-1143000">
              <a:lnSpc>
                <a:spcPts val="4790"/>
              </a:lnSpc>
              <a:spcBef>
                <a:spcPts val="260"/>
              </a:spcBef>
            </a:pPr>
            <a:r>
              <a:rPr sz="4000" b="1" spc="-5">
                <a:latin typeface="Times New Roman"/>
                <a:cs typeface="Times New Roman"/>
              </a:rPr>
              <a:t>New Student Orientation</a:t>
            </a:r>
            <a:r>
              <a:rPr lang="en-US" sz="4000" b="1" spc="-5">
                <a:latin typeface="Times New Roman"/>
                <a:cs typeface="Times New Roman"/>
              </a:rPr>
              <a:t> </a:t>
            </a:r>
            <a:r>
              <a:rPr sz="4000" b="1" spc="-5">
                <a:latin typeface="Times New Roman"/>
                <a:cs typeface="Times New Roman"/>
              </a:rPr>
              <a:t>I</a:t>
            </a:r>
            <a:r>
              <a:rPr lang="en-US" sz="4000" b="1" spc="-5">
                <a:latin typeface="Times New Roman"/>
                <a:cs typeface="Times New Roman"/>
              </a:rPr>
              <a:t>  </a:t>
            </a:r>
            <a:r>
              <a:rPr sz="4000" b="1" spc="-10">
                <a:latin typeface="Times New Roman"/>
                <a:cs typeface="Times New Roman"/>
              </a:rPr>
              <a:t>BSN</a:t>
            </a:r>
            <a:endParaRPr lang="en-US" sz="4000" b="1" spc="-5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81015" y="3867161"/>
            <a:ext cx="7620000" cy="215443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ctr">
              <a:lnSpc>
                <a:spcPts val="2590"/>
              </a:lnSpc>
              <a:spcBef>
                <a:spcPts val="100"/>
              </a:spcBef>
            </a:pPr>
            <a:r>
              <a:rPr lang="en-US" sz="2400" b="1" spc="-75">
                <a:latin typeface="Calibri"/>
                <a:cs typeface="Calibri"/>
              </a:rPr>
              <a:t>Dr. </a:t>
            </a:r>
            <a:r>
              <a:rPr lang="en-US" sz="2400" b="1" spc="-15" err="1">
                <a:latin typeface="Calibri"/>
                <a:cs typeface="Calibri"/>
              </a:rPr>
              <a:t>LaSonya</a:t>
            </a:r>
            <a:r>
              <a:rPr lang="en-US" sz="2400" b="1" spc="-15">
                <a:latin typeface="Calibri"/>
                <a:cs typeface="Calibri"/>
              </a:rPr>
              <a:t> </a:t>
            </a:r>
            <a:r>
              <a:rPr lang="en-US" sz="2400" b="1" spc="-10">
                <a:latin typeface="Calibri"/>
                <a:cs typeface="Calibri"/>
              </a:rPr>
              <a:t>Davis</a:t>
            </a:r>
            <a:r>
              <a:rPr sz="2400">
                <a:latin typeface="Calibri"/>
                <a:cs typeface="Calibri"/>
              </a:rPr>
              <a:t>, </a:t>
            </a:r>
            <a:r>
              <a:rPr sz="2400" spc="-5">
                <a:latin typeface="Calibri"/>
                <a:cs typeface="Calibri"/>
              </a:rPr>
              <a:t>Chair of</a:t>
            </a:r>
            <a:r>
              <a:rPr sz="2400" spc="4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Nursing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ts val="2305"/>
              </a:lnSpc>
            </a:pPr>
            <a:r>
              <a:rPr lang="en-US" sz="2400" b="1" spc="-75">
                <a:latin typeface="Calibri"/>
                <a:cs typeface="Calibri"/>
              </a:rPr>
              <a:t>Dr</a:t>
            </a:r>
            <a:r>
              <a:rPr sz="2400" b="1" spc="-75">
                <a:latin typeface="Calibri"/>
                <a:cs typeface="Calibri"/>
              </a:rPr>
              <a:t>. </a:t>
            </a:r>
            <a:r>
              <a:rPr lang="en-US" sz="2400" b="1" spc="-15">
                <a:latin typeface="Calibri"/>
                <a:cs typeface="Calibri"/>
              </a:rPr>
              <a:t>Aaron </a:t>
            </a:r>
            <a:r>
              <a:rPr lang="en-US" sz="2400" b="1" spc="-15" err="1">
                <a:latin typeface="Calibri"/>
                <a:cs typeface="Calibri"/>
              </a:rPr>
              <a:t>McColpin</a:t>
            </a:r>
            <a:r>
              <a:rPr sz="2400" spc="-10">
                <a:latin typeface="Calibri"/>
                <a:cs typeface="Calibri"/>
              </a:rPr>
              <a:t>, Assistant </a:t>
            </a:r>
            <a:r>
              <a:rPr sz="2400" spc="-5">
                <a:latin typeface="Calibri"/>
                <a:cs typeface="Calibri"/>
              </a:rPr>
              <a:t>Chair of</a:t>
            </a:r>
            <a:r>
              <a:rPr sz="2400" spc="20">
                <a:latin typeface="Calibri"/>
                <a:cs typeface="Calibri"/>
              </a:rPr>
              <a:t> </a:t>
            </a:r>
            <a:r>
              <a:rPr sz="2400" spc="-10">
                <a:latin typeface="Calibri"/>
                <a:cs typeface="Calibri"/>
              </a:rPr>
              <a:t>Nursing</a:t>
            </a:r>
            <a:endParaRPr lang="en-US" sz="2400" spc="-1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lang="en-US" sz="2400" b="1" spc="-5">
                <a:latin typeface="Calibri"/>
                <a:cs typeface="Calibri"/>
              </a:rPr>
              <a:t>Hope Lilienthal</a:t>
            </a:r>
            <a:r>
              <a:rPr sz="2400" spc="-20">
                <a:latin typeface="Calibri"/>
                <a:cs typeface="Calibri"/>
              </a:rPr>
              <a:t>, </a:t>
            </a:r>
            <a:r>
              <a:rPr sz="2400" spc="-5">
                <a:latin typeface="Calibri"/>
                <a:cs typeface="Calibri"/>
              </a:rPr>
              <a:t>Clinical</a:t>
            </a:r>
            <a:r>
              <a:rPr sz="2400" spc="-30">
                <a:latin typeface="Calibri"/>
                <a:cs typeface="Calibri"/>
              </a:rPr>
              <a:t> </a:t>
            </a:r>
            <a:r>
              <a:rPr sz="2400" spc="-15">
                <a:latin typeface="Calibri"/>
                <a:cs typeface="Calibri"/>
              </a:rPr>
              <a:t>Coordinator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lang="en-US" sz="2400" b="1"/>
              <a:t>Stephanie Chavez</a:t>
            </a:r>
            <a:r>
              <a:rPr sz="2400" spc="-20">
                <a:latin typeface="Calibri"/>
                <a:cs typeface="Calibri"/>
              </a:rPr>
              <a:t>, </a:t>
            </a:r>
            <a:r>
              <a:rPr lang="en-US" sz="2400" spc="-15">
                <a:latin typeface="Calibri"/>
                <a:cs typeface="Calibri"/>
              </a:rPr>
              <a:t>Nursing Evaluation Coordinator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lang="en-US" sz="2400" b="1" spc="-15">
                <a:latin typeface="Calibri"/>
                <a:ea typeface="Calibri"/>
                <a:cs typeface="Calibri"/>
              </a:rPr>
              <a:t>Saijal Kapadia, </a:t>
            </a:r>
            <a:r>
              <a:rPr lang="en-US" sz="2400" spc="-15">
                <a:latin typeface="Calibri"/>
                <a:ea typeface="Calibri"/>
                <a:cs typeface="Calibri"/>
              </a:rPr>
              <a:t>Simulation Lab Tech Support</a:t>
            </a:r>
          </a:p>
          <a:p>
            <a:pPr algn="ctr">
              <a:lnSpc>
                <a:spcPts val="2305"/>
              </a:lnSpc>
            </a:pPr>
            <a:r>
              <a:rPr lang="en-US" sz="2400" b="1" spc="-15">
                <a:latin typeface="Calibri"/>
                <a:ea typeface="Calibri"/>
                <a:cs typeface="Calibri"/>
              </a:rPr>
              <a:t>Gabriel Bautista</a:t>
            </a:r>
            <a:r>
              <a:rPr lang="en-US" sz="2400" spc="-15">
                <a:latin typeface="Calibri"/>
                <a:ea typeface="Calibri"/>
                <a:cs typeface="Calibri"/>
              </a:rPr>
              <a:t>, Nursing Analyst</a:t>
            </a:r>
          </a:p>
          <a:p>
            <a:pPr marL="2540" algn="ctr">
              <a:lnSpc>
                <a:spcPts val="2590"/>
              </a:lnSpc>
            </a:pPr>
            <a:endParaRPr lang="en-US" sz="2400">
              <a:latin typeface="Calibri"/>
              <a:ea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98740" y="6313678"/>
            <a:ext cx="757555" cy="258404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>
                <a:latin typeface="Calibri"/>
                <a:cs typeface="Calibri"/>
              </a:rPr>
              <a:t>Fall</a:t>
            </a:r>
            <a:r>
              <a:rPr sz="1600" spc="-70">
                <a:latin typeface="Calibri"/>
                <a:cs typeface="Calibri"/>
              </a:rPr>
              <a:t> </a:t>
            </a:r>
            <a:r>
              <a:rPr lang="en-US" sz="1600" spc="-10">
                <a:latin typeface="Calibri"/>
                <a:cs typeface="Calibri"/>
              </a:rPr>
              <a:t>2024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23887A-6B63-4029-96EF-1C25FEADFE2C}"/>
              </a:ext>
            </a:extLst>
          </p:cNvPr>
          <p:cNvSpPr txBox="1"/>
          <p:nvPr/>
        </p:nvSpPr>
        <p:spPr>
          <a:xfrm>
            <a:off x="1371600" y="1600200"/>
            <a:ext cx="708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/>
              <a:t>Program/Resource Purchase Requirements</a:t>
            </a:r>
          </a:p>
        </p:txBody>
      </p:sp>
    </p:spTree>
    <p:extLst>
      <p:ext uri="{BB962C8B-B14F-4D97-AF65-F5344CB8AC3E}">
        <p14:creationId xmlns:p14="http://schemas.microsoft.com/office/powerpoint/2010/main" val="6179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0026" y="-2441"/>
            <a:ext cx="7807810" cy="50526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/>
              <a:t>Lippincott Book Bundle &amp;</a:t>
            </a:r>
            <a:r>
              <a:rPr lang="en-US" sz="3200" spc="-155"/>
              <a:t> Course Products</a:t>
            </a:r>
            <a:endParaRPr lang="en-US" sz="3200"/>
          </a:p>
        </p:txBody>
      </p:sp>
      <p:sp>
        <p:nvSpPr>
          <p:cNvPr id="5" name="object 5"/>
          <p:cNvSpPr/>
          <p:nvPr/>
        </p:nvSpPr>
        <p:spPr>
          <a:xfrm>
            <a:off x="5715000" y="6015228"/>
            <a:ext cx="3124199" cy="714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3468636"/>
            <a:ext cx="8382000" cy="830580"/>
          </a:xfrm>
          <a:custGeom>
            <a:avLst/>
            <a:gdLst/>
            <a:ahLst/>
            <a:cxnLst/>
            <a:rect l="l" t="t" r="r" b="b"/>
            <a:pathLst>
              <a:path w="8382000" h="830579">
                <a:moveTo>
                  <a:pt x="0" y="830567"/>
                </a:moveTo>
                <a:lnTo>
                  <a:pt x="8382000" y="830567"/>
                </a:lnTo>
                <a:lnTo>
                  <a:pt x="8382000" y="0"/>
                </a:lnTo>
                <a:lnTo>
                  <a:pt x="0" y="0"/>
                </a:lnTo>
                <a:lnTo>
                  <a:pt x="0" y="830567"/>
                </a:lnTo>
                <a:close/>
              </a:path>
            </a:pathLst>
          </a:custGeom>
          <a:solidFill>
            <a:srgbClr val="FFE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2070" y="628454"/>
            <a:ext cx="8153400" cy="5474576"/>
          </a:xfrm>
          <a:prstGeom prst="rect">
            <a:avLst/>
          </a:prstGeom>
        </p:spPr>
        <p:txBody>
          <a:bodyPr vert="horz" wrap="square" lIns="0" tIns="87630" rIns="0" bIns="0" rtlCol="0" anchor="t">
            <a:spAutoFit/>
          </a:bodyPr>
          <a:lstStyle/>
          <a:p>
            <a:pPr marL="494665">
              <a:lnSpc>
                <a:spcPct val="100000"/>
              </a:lnSpc>
              <a:spcBef>
                <a:spcPts val="690"/>
              </a:spcBef>
            </a:pPr>
            <a:r>
              <a:rPr sz="2400" spc="-5">
                <a:latin typeface="Times New Roman"/>
                <a:cs typeface="Times New Roman"/>
              </a:rPr>
              <a:t>You </a:t>
            </a:r>
            <a:r>
              <a:rPr sz="2400">
                <a:latin typeface="Times New Roman"/>
                <a:cs typeface="Times New Roman"/>
              </a:rPr>
              <a:t>will</a:t>
            </a:r>
            <a:r>
              <a:rPr sz="2400" spc="-10">
                <a:latin typeface="Times New Roman"/>
                <a:cs typeface="Times New Roman"/>
              </a:rPr>
              <a:t> </a:t>
            </a:r>
            <a:r>
              <a:rPr sz="2400">
                <a:latin typeface="Times New Roman"/>
                <a:cs typeface="Times New Roman"/>
              </a:rPr>
              <a:t>get:</a:t>
            </a:r>
          </a:p>
          <a:p>
            <a:pPr marL="837565" indent="-342900">
              <a:spcBef>
                <a:spcPts val="495"/>
              </a:spcBef>
              <a:buFont typeface="Arial"/>
              <a:buChar char="•"/>
              <a:tabLst>
                <a:tab pos="837565" algn="l"/>
                <a:tab pos="838200" algn="l"/>
              </a:tabLst>
            </a:pPr>
            <a:r>
              <a:rPr lang="en-US" sz="2000">
                <a:latin typeface="Times New Roman"/>
                <a:cs typeface="Times New Roman"/>
              </a:rPr>
              <a:t>All program e-textbooks</a:t>
            </a:r>
            <a:endParaRPr/>
          </a:p>
          <a:p>
            <a:pPr marL="83756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837565" algn="l"/>
                <a:tab pos="838200" algn="l"/>
              </a:tabLst>
            </a:pPr>
            <a:r>
              <a:rPr sz="2000" err="1">
                <a:latin typeface="Times New Roman"/>
                <a:cs typeface="Times New Roman"/>
              </a:rPr>
              <a:t>PrepU</a:t>
            </a:r>
            <a:r>
              <a:rPr sz="2000">
                <a:latin typeface="Times New Roman"/>
                <a:cs typeface="Times New Roman"/>
              </a:rPr>
              <a:t> Adaptive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Quizzing</a:t>
            </a:r>
          </a:p>
          <a:p>
            <a:pPr marL="83756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837565" algn="l"/>
                <a:tab pos="838200" algn="l"/>
              </a:tabLst>
            </a:pPr>
            <a:r>
              <a:rPr sz="2000">
                <a:latin typeface="Times New Roman"/>
                <a:cs typeface="Times New Roman"/>
              </a:rPr>
              <a:t>Lippincott Advisor for</a:t>
            </a:r>
            <a:r>
              <a:rPr sz="2000" spc="-114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  <a:cs typeface="Times New Roman"/>
              </a:rPr>
              <a:t>Education</a:t>
            </a:r>
          </a:p>
          <a:p>
            <a:pPr marL="837565" indent="-342900">
              <a:spcBef>
                <a:spcPts val="480"/>
              </a:spcBef>
              <a:buChar char="•"/>
              <a:tabLst>
                <a:tab pos="837565" algn="l"/>
                <a:tab pos="838200" algn="l"/>
              </a:tabLst>
            </a:pPr>
            <a:r>
              <a:rPr lang="en-US" sz="2000" err="1">
                <a:latin typeface="Times New Roman"/>
                <a:cs typeface="Times New Roman"/>
              </a:rPr>
              <a:t>VSim</a:t>
            </a:r>
            <a:endParaRPr lang="en-US" sz="2000">
              <a:latin typeface="Times New Roman"/>
              <a:cs typeface="Times New Roman"/>
            </a:endParaRPr>
          </a:p>
          <a:p>
            <a:pPr marL="837565" indent="-342900">
              <a:spcBef>
                <a:spcPts val="480"/>
              </a:spcBef>
              <a:buChar char="•"/>
              <a:tabLst>
                <a:tab pos="837565" algn="l"/>
                <a:tab pos="838200" algn="l"/>
              </a:tabLst>
            </a:pPr>
            <a:r>
              <a:rPr lang="en-US" sz="2000">
                <a:latin typeface="Times New Roman"/>
                <a:cs typeface="Times New Roman"/>
              </a:rPr>
              <a:t>NCLEX </a:t>
            </a:r>
            <a:r>
              <a:rPr lang="en-US" sz="2000" err="1">
                <a:latin typeface="Times New Roman"/>
                <a:cs typeface="Times New Roman"/>
              </a:rPr>
              <a:t>PreView</a:t>
            </a:r>
            <a:r>
              <a:rPr lang="en-US" sz="2000">
                <a:latin typeface="Times New Roman"/>
                <a:cs typeface="Times New Roman"/>
              </a:rPr>
              <a:t>, Review, and Ready for NCLEX testing</a:t>
            </a:r>
            <a:endParaRPr sz="2000">
              <a:latin typeface="Times New Roman"/>
              <a:cs typeface="Times New Roman"/>
            </a:endParaRPr>
          </a:p>
          <a:p>
            <a:pPr marL="83756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837565" algn="l"/>
                <a:tab pos="838200" algn="l"/>
              </a:tabLst>
            </a:pPr>
            <a:r>
              <a:rPr sz="2000">
                <a:latin typeface="Times New Roman"/>
                <a:cs typeface="Times New Roman"/>
              </a:rPr>
              <a:t>And</a:t>
            </a:r>
            <a:r>
              <a:rPr sz="2000" spc="-20">
                <a:latin typeface="Times New Roman"/>
                <a:cs typeface="Times New Roman"/>
              </a:rPr>
              <a:t> </a:t>
            </a:r>
            <a:r>
              <a:rPr sz="2000" spc="-5">
                <a:latin typeface="Times New Roman"/>
                <a:cs typeface="Times New Roman"/>
              </a:rPr>
              <a:t>more…</a:t>
            </a:r>
            <a:endParaRPr sz="2000">
              <a:latin typeface="Times New Roman"/>
              <a:cs typeface="Times New Roman"/>
            </a:endParaRPr>
          </a:p>
          <a:p>
            <a:pPr marR="25400" algn="ctr">
              <a:lnSpc>
                <a:spcPct val="100000"/>
              </a:lnSpc>
              <a:spcBef>
                <a:spcPts val="1730"/>
              </a:spcBef>
            </a:pPr>
            <a:r>
              <a:rPr sz="2400" spc="-5">
                <a:latin typeface="Comic Sans MS"/>
                <a:cs typeface="Comic Sans MS"/>
              </a:rPr>
              <a:t>Cost: </a:t>
            </a:r>
            <a:r>
              <a:rPr lang="en-US" sz="2400" b="1" spc="-5">
                <a:latin typeface="Comic Sans MS"/>
                <a:cs typeface="Comic Sans MS"/>
              </a:rPr>
              <a:t>$</a:t>
            </a:r>
            <a:r>
              <a:rPr lang="en-US" b="1" spc="-5">
                <a:latin typeface="Comic Sans MS"/>
                <a:cs typeface="Comic Sans MS"/>
              </a:rPr>
              <a:t>2,598.78</a:t>
            </a:r>
            <a:endParaRPr sz="2400" b="1">
              <a:latin typeface="Comic Sans MS"/>
              <a:cs typeface="Comic Sans MS"/>
            </a:endParaRPr>
          </a:p>
          <a:p>
            <a:pPr marR="27305" algn="ctr">
              <a:lnSpc>
                <a:spcPct val="100000"/>
              </a:lnSpc>
              <a:spcBef>
                <a:spcPts val="405"/>
              </a:spcBef>
            </a:pPr>
            <a:r>
              <a:rPr sz="1800" b="1" u="sng" spc="-5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Two </a:t>
            </a:r>
            <a:r>
              <a:rPr sz="1800" b="1" u="sng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payment</a:t>
            </a:r>
            <a:r>
              <a:rPr sz="1800" b="1" u="sng" spc="-1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1800" b="1" u="sng" spc="-5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options:</a:t>
            </a:r>
            <a:endParaRPr sz="1800">
              <a:latin typeface="Comic Sans MS"/>
              <a:cs typeface="Comic Sans MS"/>
            </a:endParaRPr>
          </a:p>
          <a:p>
            <a:pPr marR="27305" algn="ctr">
              <a:spcBef>
                <a:spcPts val="405"/>
              </a:spcBef>
              <a:tabLst>
                <a:tab pos="3712845" algn="l"/>
                <a:tab pos="3713479" algn="l"/>
              </a:tabLst>
            </a:pPr>
            <a:endParaRPr lang="en-US" b="1" u="sng" spc="-5">
              <a:uFill>
                <a:solidFill>
                  <a:srgbClr val="000000"/>
                </a:solidFill>
              </a:uFill>
              <a:latin typeface="Comic Sans MS"/>
              <a:cs typeface="Comic Sans MS"/>
            </a:endParaRPr>
          </a:p>
          <a:p>
            <a:pPr marL="3255645" indent="-342900">
              <a:buFont typeface="Arial"/>
              <a:buChar char="•"/>
              <a:tabLst>
                <a:tab pos="3712845" algn="l"/>
                <a:tab pos="3713479" algn="l"/>
              </a:tabLst>
            </a:pPr>
            <a:r>
              <a:rPr sz="1800" spc="-5">
                <a:solidFill>
                  <a:srgbClr val="FF0000"/>
                </a:solidFill>
                <a:latin typeface="Comic Sans MS"/>
                <a:cs typeface="Comic Sans MS"/>
              </a:rPr>
              <a:t>Pay in full</a:t>
            </a:r>
            <a:r>
              <a:rPr lang="en-US" spc="-5">
                <a:solidFill>
                  <a:srgbClr val="FF0000"/>
                </a:solidFill>
                <a:latin typeface="Comic Sans MS"/>
                <a:cs typeface="Comic Sans MS"/>
              </a:rPr>
              <a:t> by August 1st </a:t>
            </a:r>
            <a:endParaRPr lang="en-US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2912745">
              <a:tabLst>
                <a:tab pos="3712845" algn="l"/>
                <a:tab pos="3713479" algn="l"/>
              </a:tabLst>
            </a:pPr>
            <a:r>
              <a:rPr lang="en-US" spc="-5">
                <a:solidFill>
                  <a:srgbClr val="FF0000"/>
                </a:solidFill>
                <a:latin typeface="Comic Sans MS"/>
              </a:rPr>
              <a:t>               </a:t>
            </a:r>
            <a:r>
              <a:rPr lang="en-US" spc="-5">
                <a:latin typeface="Comic Sans MS"/>
              </a:rPr>
              <a:t>or</a:t>
            </a:r>
          </a:p>
          <a:p>
            <a:pPr marL="263525" marR="5080">
              <a:buFont typeface="Arial"/>
              <a:buChar char="•"/>
              <a:tabLst>
                <a:tab pos="3712845" algn="l"/>
                <a:tab pos="3713479" algn="l"/>
              </a:tabLst>
            </a:pPr>
            <a:r>
              <a:rPr lang="en-US"/>
              <a:t>Semester</a:t>
            </a:r>
            <a:r>
              <a:rPr lang="en-US" sz="1800">
                <a:latin typeface="Calibri"/>
                <a:ea typeface="Calibri"/>
                <a:cs typeface="Calibri"/>
              </a:rPr>
              <a:t> </a:t>
            </a:r>
            <a:r>
              <a:rPr sz="1800">
                <a:latin typeface="Comic Sans MS"/>
                <a:cs typeface="Comic Sans MS"/>
              </a:rPr>
              <a:t>1 – make a </a:t>
            </a:r>
            <a:r>
              <a:rPr sz="1800" spc="-5">
                <a:latin typeface="Comic Sans MS"/>
                <a:cs typeface="Comic Sans MS"/>
              </a:rPr>
              <a:t>payment </a:t>
            </a:r>
            <a:r>
              <a:rPr sz="1800">
                <a:latin typeface="Comic Sans MS"/>
                <a:cs typeface="Comic Sans MS"/>
              </a:rPr>
              <a:t>of </a:t>
            </a:r>
            <a:r>
              <a:rPr sz="1800" b="1">
                <a:latin typeface="Comic Sans MS"/>
                <a:cs typeface="Comic Sans MS"/>
              </a:rPr>
              <a:t>$</a:t>
            </a:r>
            <a:r>
              <a:rPr lang="en-US" b="1">
                <a:latin typeface="Comic Sans MS"/>
                <a:cs typeface="Comic Sans MS"/>
              </a:rPr>
              <a:t>1868.83 (8/1)</a:t>
            </a:r>
            <a:r>
              <a:rPr lang="en-US">
                <a:latin typeface="Comic Sans MS"/>
                <a:cs typeface="Comic Sans MS"/>
              </a:rPr>
              <a:t> then </a:t>
            </a:r>
          </a:p>
          <a:p>
            <a:pPr marL="263525" marR="5080">
              <a:buFont typeface="Arial"/>
              <a:buChar char="•"/>
              <a:tabLst>
                <a:tab pos="3712845" algn="l"/>
                <a:tab pos="3713479" algn="l"/>
              </a:tabLst>
            </a:pPr>
            <a:r>
              <a:rPr lang="en-US">
                <a:latin typeface="Comic Sans MS"/>
                <a:cs typeface="Comic Sans MS"/>
              </a:rPr>
              <a:t>Semester 2-</a:t>
            </a:r>
            <a:r>
              <a:rPr lang="en-US" spc="-5">
                <a:latin typeface="Comic Sans MS"/>
                <a:cs typeface="Comic Sans MS"/>
              </a:rPr>
              <a:t>pay the balance of</a:t>
            </a:r>
            <a:r>
              <a:rPr sz="1800" spc="-40">
                <a:latin typeface="Comic Sans MS"/>
                <a:cs typeface="Comic Sans MS"/>
              </a:rPr>
              <a:t> </a:t>
            </a:r>
            <a:r>
              <a:rPr lang="en-US" b="1" spc="-5">
                <a:latin typeface="Comic Sans MS"/>
                <a:cs typeface="Comic Sans MS"/>
              </a:rPr>
              <a:t>$728.95 (1/15)</a:t>
            </a:r>
            <a:r>
              <a:rPr lang="en-US" spc="-5">
                <a:latin typeface="Comic Sans MS"/>
                <a:cs typeface="Comic Sans MS"/>
              </a:rPr>
              <a:t>.</a:t>
            </a:r>
            <a:endParaRPr sz="1800">
              <a:latin typeface="Comic Sans MS"/>
              <a:cs typeface="Comic Sans MS"/>
            </a:endParaRPr>
          </a:p>
          <a:p>
            <a:pPr marR="23495" algn="ctr">
              <a:lnSpc>
                <a:spcPct val="100000"/>
              </a:lnSpc>
              <a:spcBef>
                <a:spcPts val="1739"/>
              </a:spcBef>
            </a:pPr>
            <a:endParaRPr lang="en-US" sz="1200" u="sng" spc="-5">
              <a:solidFill>
                <a:srgbClr val="00B100"/>
              </a:solidFill>
              <a:uFill>
                <a:solidFill>
                  <a:srgbClr val="00B100"/>
                </a:solidFill>
              </a:u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3346" y="290893"/>
            <a:ext cx="727837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Uniforms, Name Tags &amp;</a:t>
            </a:r>
            <a:r>
              <a:rPr spc="-114"/>
              <a:t> </a:t>
            </a:r>
            <a:r>
              <a:rPr spc="-5"/>
              <a:t>Stethoscope</a:t>
            </a:r>
          </a:p>
        </p:txBody>
      </p:sp>
      <p:sp>
        <p:nvSpPr>
          <p:cNvPr id="7" name="object 7"/>
          <p:cNvSpPr/>
          <p:nvPr/>
        </p:nvSpPr>
        <p:spPr>
          <a:xfrm>
            <a:off x="7457623" y="5171901"/>
            <a:ext cx="1217814" cy="13050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8239" y="953262"/>
            <a:ext cx="6816725" cy="400622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spc="-10">
                <a:latin typeface="Calibri"/>
                <a:cs typeface="Calibri"/>
              </a:rPr>
              <a:t>Uniforms must </a:t>
            </a:r>
            <a:r>
              <a:rPr lang="en-US" sz="1600" spc="-5">
                <a:latin typeface="Calibri"/>
                <a:cs typeface="Calibri"/>
              </a:rPr>
              <a:t>be </a:t>
            </a:r>
            <a:r>
              <a:rPr lang="en-US" sz="1600" spc="-15">
                <a:latin typeface="Calibri"/>
                <a:cs typeface="Calibri"/>
              </a:rPr>
              <a:t>ordered </a:t>
            </a:r>
            <a:r>
              <a:rPr lang="en-US" sz="1600" spc="-10">
                <a:latin typeface="Calibri"/>
                <a:cs typeface="Calibri"/>
              </a:rPr>
              <a:t>by </a:t>
            </a:r>
            <a:r>
              <a:rPr lang="en-US" sz="1600" b="1" spc="-10">
                <a:latin typeface="Calibri"/>
                <a:cs typeface="Calibri"/>
              </a:rPr>
              <a:t>August </a:t>
            </a:r>
            <a:r>
              <a:rPr lang="en-US" sz="1600" b="1" spc="-5">
                <a:latin typeface="Calibri"/>
                <a:cs typeface="Calibri"/>
              </a:rPr>
              <a:t>1,</a:t>
            </a:r>
            <a:r>
              <a:rPr lang="en-US" sz="1600" b="1" spc="25">
                <a:latin typeface="Calibri"/>
                <a:cs typeface="Calibri"/>
              </a:rPr>
              <a:t> </a:t>
            </a:r>
            <a:r>
              <a:rPr lang="en-US" sz="1600" b="1" spc="-5">
                <a:latin typeface="Calibri"/>
                <a:cs typeface="Calibri"/>
              </a:rPr>
              <a:t>2024</a:t>
            </a:r>
          </a:p>
          <a:p>
            <a:pPr marL="299085" indent="-28638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b="1" spc="-5">
                <a:latin typeface="Calibri"/>
                <a:cs typeface="Calibri"/>
              </a:rPr>
              <a:t>On Duty</a:t>
            </a:r>
            <a:r>
              <a:rPr lang="en-US" sz="1600" b="1" spc="-20">
                <a:latin typeface="Calibri"/>
                <a:cs typeface="Calibri"/>
              </a:rPr>
              <a:t> </a:t>
            </a:r>
            <a:r>
              <a:rPr lang="en-US" sz="1600" b="1" spc="-10">
                <a:latin typeface="Calibri"/>
                <a:cs typeface="Calibri"/>
              </a:rPr>
              <a:t>Uniforms</a:t>
            </a:r>
            <a:endParaRPr lang="en-US" sz="1600" b="1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35"/>
              </a:spcBef>
            </a:pPr>
            <a:r>
              <a:rPr lang="en-US" sz="1600">
                <a:latin typeface="Calibri"/>
                <a:cs typeface="Calibri"/>
              </a:rPr>
              <a:t>4572 </a:t>
            </a:r>
            <a:r>
              <a:rPr lang="en-US" sz="1600" spc="-20">
                <a:latin typeface="Calibri"/>
                <a:cs typeface="Calibri"/>
              </a:rPr>
              <a:t>Telephone </a:t>
            </a:r>
            <a:r>
              <a:rPr lang="en-US" sz="1600" spc="-15">
                <a:latin typeface="Calibri"/>
                <a:cs typeface="Calibri"/>
              </a:rPr>
              <a:t>Road</a:t>
            </a:r>
            <a:r>
              <a:rPr lang="en-US" sz="1600" spc="40"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#920</a:t>
            </a:r>
          </a:p>
          <a:p>
            <a:pPr marL="469265">
              <a:lnSpc>
                <a:spcPct val="100000"/>
              </a:lnSpc>
            </a:pPr>
            <a:r>
              <a:rPr lang="en-US" sz="1600" spc="-20">
                <a:latin typeface="Calibri"/>
                <a:cs typeface="Calibri"/>
              </a:rPr>
              <a:t>Ventura, </a:t>
            </a:r>
            <a:r>
              <a:rPr lang="en-US" sz="1600" spc="-5">
                <a:latin typeface="Calibri"/>
                <a:cs typeface="Calibri"/>
              </a:rPr>
              <a:t>CA</a:t>
            </a:r>
            <a:r>
              <a:rPr lang="en-US" sz="1600" spc="20"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93003</a:t>
            </a:r>
          </a:p>
          <a:p>
            <a:pPr marL="469265">
              <a:lnSpc>
                <a:spcPct val="100000"/>
              </a:lnSpc>
            </a:pPr>
            <a:r>
              <a:rPr lang="en-US" sz="1600" spc="-5">
                <a:latin typeface="Calibri"/>
                <a:cs typeface="Calibri"/>
              </a:rPr>
              <a:t>805-650-3889</a:t>
            </a:r>
            <a:endParaRPr lang="en-US" sz="1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lang="en-US" sz="1600" spc="-10">
                <a:latin typeface="Calibri"/>
                <a:cs typeface="Calibri"/>
              </a:rPr>
              <a:t>Hours: </a:t>
            </a:r>
            <a:r>
              <a:rPr lang="en-US" sz="1600" spc="-5">
                <a:latin typeface="Calibri"/>
                <a:cs typeface="Calibri"/>
              </a:rPr>
              <a:t>Mon-Fri 9am </a:t>
            </a:r>
            <a:r>
              <a:rPr lang="en-US" sz="1600" spc="-10">
                <a:latin typeface="Calibri"/>
                <a:cs typeface="Calibri"/>
              </a:rPr>
              <a:t>to </a:t>
            </a:r>
            <a:r>
              <a:rPr lang="en-US" sz="1600" spc="-5">
                <a:latin typeface="Calibri"/>
                <a:cs typeface="Calibri"/>
              </a:rPr>
              <a:t>5pm </a:t>
            </a:r>
            <a:r>
              <a:rPr lang="en-US" sz="1600">
                <a:latin typeface="Calibri"/>
                <a:cs typeface="Calibri"/>
              </a:rPr>
              <a:t>&amp; </a:t>
            </a:r>
            <a:r>
              <a:rPr lang="en-US" sz="1600" spc="-5">
                <a:latin typeface="Calibri"/>
                <a:cs typeface="Calibri"/>
              </a:rPr>
              <a:t>Sat 9am </a:t>
            </a:r>
            <a:r>
              <a:rPr lang="en-US" sz="1600" spc="-10">
                <a:latin typeface="Calibri"/>
                <a:cs typeface="Calibri"/>
              </a:rPr>
              <a:t>to</a:t>
            </a:r>
            <a:r>
              <a:rPr lang="en-US" sz="1600" spc="65">
                <a:latin typeface="Calibri"/>
                <a:cs typeface="Calibri"/>
              </a:rPr>
              <a:t> </a:t>
            </a:r>
            <a:r>
              <a:rPr lang="en-US" sz="1600" spc="-5">
                <a:latin typeface="Calibri"/>
                <a:cs typeface="Calibri"/>
              </a:rPr>
              <a:t>3pm</a:t>
            </a: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endParaRPr lang="en-US" sz="1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600" spc="-45">
                <a:latin typeface="Calibri"/>
                <a:cs typeface="Calibri"/>
              </a:rPr>
              <a:t>2 </a:t>
            </a:r>
            <a:r>
              <a:rPr lang="en-US" sz="1600" spc="-5">
                <a:latin typeface="Calibri"/>
                <a:cs typeface="Calibri"/>
              </a:rPr>
              <a:t>sets of scrubs </a:t>
            </a:r>
            <a:r>
              <a:rPr lang="en-US" sz="1600">
                <a:latin typeface="Calibri"/>
                <a:cs typeface="Calibri"/>
              </a:rPr>
              <a:t>&amp; </a:t>
            </a:r>
            <a:r>
              <a:rPr lang="en-US" sz="1600" spc="-10">
                <a:latin typeface="Calibri"/>
                <a:cs typeface="Calibri"/>
              </a:rPr>
              <a:t>2 </a:t>
            </a:r>
            <a:r>
              <a:rPr lang="en-US" sz="1600" spc="-5">
                <a:latin typeface="Calibri"/>
                <a:cs typeface="Calibri"/>
              </a:rPr>
              <a:t>name</a:t>
            </a:r>
            <a:r>
              <a:rPr lang="en-US" sz="1600" spc="-10">
                <a:latin typeface="Calibri"/>
                <a:cs typeface="Calibri"/>
              </a:rPr>
              <a:t> tags</a:t>
            </a:r>
            <a:endParaRPr lang="en-US" sz="1600">
              <a:latin typeface="Calibri"/>
              <a:cs typeface="Calibri"/>
            </a:endParaRPr>
          </a:p>
          <a:p>
            <a:pPr marL="812800" lvl="1" indent="-342900">
              <a:lnSpc>
                <a:spcPts val="2385"/>
              </a:lnSpc>
              <a:spcBef>
                <a:spcPts val="3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lang="en-US" sz="1600">
                <a:latin typeface="Calibri"/>
                <a:cs typeface="Calibri"/>
              </a:rPr>
              <a:t>Will be </a:t>
            </a:r>
            <a:r>
              <a:rPr lang="en-US" sz="1600" spc="-5">
                <a:latin typeface="Calibri"/>
                <a:cs typeface="Calibri"/>
              </a:rPr>
              <a:t>used in Clinicals </a:t>
            </a:r>
            <a:r>
              <a:rPr lang="en-US" sz="1600" b="1" spc="-5">
                <a:latin typeface="Calibri"/>
                <a:cs typeface="Calibri"/>
              </a:rPr>
              <a:t>AND </a:t>
            </a:r>
            <a:r>
              <a:rPr lang="en-US" sz="1600" spc="-5">
                <a:latin typeface="Calibri"/>
                <a:cs typeface="Calibri"/>
              </a:rPr>
              <a:t>Simulation</a:t>
            </a:r>
            <a:r>
              <a:rPr lang="en-US" sz="1600" spc="25">
                <a:latin typeface="Calibri"/>
                <a:cs typeface="Calibri"/>
              </a:rPr>
              <a:t> </a:t>
            </a:r>
            <a:r>
              <a:rPr lang="en-US" sz="1600">
                <a:latin typeface="Calibri"/>
                <a:cs typeface="Calibri"/>
              </a:rPr>
              <a:t>Lab</a:t>
            </a:r>
          </a:p>
          <a:p>
            <a:pPr marL="355600" indent="-342900">
              <a:lnSpc>
                <a:spcPts val="286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600" spc="-10">
                <a:latin typeface="Calibri"/>
                <a:cs typeface="Calibri"/>
              </a:rPr>
              <a:t>Stethoscopes: Must purchase </a:t>
            </a:r>
            <a:r>
              <a:rPr lang="en-US" sz="1600" spc="-5">
                <a:latin typeface="Calibri"/>
                <a:cs typeface="Calibri"/>
              </a:rPr>
              <a:t>quality </a:t>
            </a:r>
            <a:r>
              <a:rPr lang="en-US" sz="1600" spc="-10">
                <a:latin typeface="Calibri"/>
                <a:cs typeface="Calibri"/>
              </a:rPr>
              <a:t>stethoscope</a:t>
            </a:r>
            <a:r>
              <a:rPr lang="en-US" sz="1600" spc="-5">
                <a:latin typeface="Calibri"/>
                <a:cs typeface="Calibri"/>
              </a:rPr>
              <a:t> </a:t>
            </a:r>
            <a:r>
              <a:rPr lang="en-US" sz="1600" spc="-15">
                <a:latin typeface="Calibri"/>
                <a:cs typeface="Calibri"/>
              </a:rPr>
              <a:t>to</a:t>
            </a:r>
            <a:endParaRPr lang="en-US" sz="1600">
              <a:latin typeface="Calibri"/>
              <a:cs typeface="Calibri"/>
            </a:endParaRPr>
          </a:p>
          <a:p>
            <a:pPr marR="3388995" algn="ctr">
              <a:lnSpc>
                <a:spcPct val="100000"/>
              </a:lnSpc>
              <a:spcBef>
                <a:spcPts val="370"/>
              </a:spcBef>
            </a:pPr>
            <a:r>
              <a:rPr lang="en-US" sz="1600" spc="-10">
                <a:latin typeface="Calibri"/>
                <a:cs typeface="Calibri"/>
              </a:rPr>
              <a:t>utilize </a:t>
            </a:r>
            <a:r>
              <a:rPr lang="en-US" sz="1600" spc="-5">
                <a:latin typeface="Calibri"/>
                <a:cs typeface="Calibri"/>
              </a:rPr>
              <a:t>full</a:t>
            </a:r>
            <a:r>
              <a:rPr lang="en-US" sz="1600" spc="-20">
                <a:latin typeface="Calibri"/>
                <a:cs typeface="Calibri"/>
              </a:rPr>
              <a:t> </a:t>
            </a:r>
            <a:r>
              <a:rPr lang="en-US" sz="1600" spc="-5">
                <a:latin typeface="Calibri"/>
                <a:cs typeface="Calibri"/>
              </a:rPr>
              <a:t>experience.</a:t>
            </a:r>
            <a:endParaRPr lang="en-US" sz="1600">
              <a:latin typeface="Calibri"/>
              <a:cs typeface="Calibri"/>
            </a:endParaRPr>
          </a:p>
          <a:p>
            <a:pPr marL="812800" lvl="1" indent="-342900">
              <a:lnSpc>
                <a:spcPts val="2385"/>
              </a:lnSpc>
              <a:spcBef>
                <a:spcPts val="14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lang="en-US" sz="1600">
                <a:latin typeface="Calibri"/>
                <a:cs typeface="Calibri"/>
              </a:rPr>
              <a:t>Such </a:t>
            </a:r>
            <a:r>
              <a:rPr lang="en-US" sz="1600" spc="-5">
                <a:latin typeface="Calibri"/>
                <a:cs typeface="Calibri"/>
              </a:rPr>
              <a:t>as:</a:t>
            </a:r>
            <a:r>
              <a:rPr lang="en-US" sz="1600" spc="-5">
                <a:solidFill>
                  <a:srgbClr val="00B100"/>
                </a:solidFill>
                <a:latin typeface="Calibri"/>
                <a:cs typeface="Calibri"/>
              </a:rPr>
              <a:t> </a:t>
            </a:r>
            <a:r>
              <a:rPr lang="en-US" sz="1600" b="1" u="sng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  <a:hlinkClick r:id="rId4"/>
              </a:rPr>
              <a:t>3M™ </a:t>
            </a:r>
            <a:r>
              <a:rPr lang="en-US" sz="1600" b="1" u="sng" err="1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  <a:hlinkClick r:id="rId4"/>
              </a:rPr>
              <a:t>Littmann</a:t>
            </a:r>
            <a:r>
              <a:rPr lang="en-US" sz="1600" b="1" u="sng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  <a:hlinkClick r:id="rId4"/>
              </a:rPr>
              <a:t>® </a:t>
            </a:r>
            <a:r>
              <a:rPr lang="en-US" sz="1600" b="1" u="sng" spc="-5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  <a:hlinkClick r:id="rId4"/>
              </a:rPr>
              <a:t>Classic </a:t>
            </a:r>
            <a:r>
              <a:rPr lang="en-US" sz="1600" b="1" u="sng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  <a:hlinkClick r:id="rId4"/>
              </a:rPr>
              <a:t>III™</a:t>
            </a:r>
            <a:r>
              <a:rPr lang="en-US" sz="1600" b="1" u="sng" spc="-70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  <a:hlinkClick r:id="rId4"/>
              </a:rPr>
              <a:t> </a:t>
            </a:r>
            <a:r>
              <a:rPr lang="en-US" sz="1600" b="1" u="sng" spc="-5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omic Sans MS"/>
                <a:cs typeface="Comic Sans MS"/>
                <a:hlinkClick r:id="rId4"/>
              </a:rPr>
              <a:t>Stethoscope</a:t>
            </a:r>
            <a:endParaRPr lang="en-US" sz="1600">
              <a:latin typeface="Comic Sans MS"/>
              <a:cs typeface="Comic Sans MS"/>
            </a:endParaRPr>
          </a:p>
          <a:p>
            <a:pPr marL="355600" indent="-342900">
              <a:lnSpc>
                <a:spcPts val="286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1600" spc="-5">
                <a:latin typeface="Calibri"/>
                <a:cs typeface="Calibri"/>
              </a:rPr>
              <a:t>White Lab </a:t>
            </a:r>
            <a:r>
              <a:rPr lang="en-US" sz="1600" spc="-10">
                <a:latin typeface="Calibri"/>
                <a:cs typeface="Calibri"/>
              </a:rPr>
              <a:t>Coat</a:t>
            </a:r>
            <a:endParaRPr lang="en-US" sz="1600">
              <a:latin typeface="Calibri"/>
              <a:cs typeface="Calibri"/>
            </a:endParaRPr>
          </a:p>
          <a:p>
            <a:pPr marL="812800" lvl="1" indent="-3429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lang="en-US" sz="1600" spc="-10">
                <a:latin typeface="Calibri"/>
                <a:cs typeface="Calibri"/>
              </a:rPr>
              <a:t>Must </a:t>
            </a:r>
            <a:r>
              <a:rPr lang="en-US" sz="1600">
                <a:latin typeface="Calibri"/>
                <a:cs typeface="Calibri"/>
              </a:rPr>
              <a:t>be </a:t>
            </a:r>
            <a:r>
              <a:rPr lang="en-US" sz="1600" spc="-10">
                <a:latin typeface="Calibri"/>
                <a:cs typeface="Calibri"/>
              </a:rPr>
              <a:t>pressed/steamed </a:t>
            </a:r>
            <a:r>
              <a:rPr lang="en-US" sz="1600" spc="-5">
                <a:latin typeface="Calibri"/>
                <a:cs typeface="Calibri"/>
              </a:rPr>
              <a:t>prior </a:t>
            </a:r>
            <a:r>
              <a:rPr lang="en-US" sz="1600" spc="-15">
                <a:latin typeface="Calibri"/>
                <a:cs typeface="Calibri"/>
              </a:rPr>
              <a:t>to </a:t>
            </a:r>
            <a:r>
              <a:rPr lang="en-US" sz="1600">
                <a:latin typeface="Calibri"/>
                <a:cs typeface="Calibri"/>
              </a:rPr>
              <a:t>the </a:t>
            </a:r>
            <a:r>
              <a:rPr lang="en-US" sz="1600" spc="-15">
                <a:latin typeface="Calibri"/>
                <a:cs typeface="Calibri"/>
              </a:rPr>
              <a:t>first </a:t>
            </a:r>
            <a:r>
              <a:rPr lang="en-US" sz="1600" spc="-10">
                <a:latin typeface="Calibri"/>
                <a:cs typeface="Calibri"/>
              </a:rPr>
              <a:t>week </a:t>
            </a:r>
            <a:r>
              <a:rPr lang="en-US" sz="1600" spc="-5">
                <a:latin typeface="Calibri"/>
                <a:cs typeface="Calibri"/>
              </a:rPr>
              <a:t>of</a:t>
            </a:r>
            <a:r>
              <a:rPr lang="en-US" sz="1600" spc="105">
                <a:latin typeface="Calibri"/>
                <a:cs typeface="Calibri"/>
              </a:rPr>
              <a:t> </a:t>
            </a:r>
            <a:r>
              <a:rPr lang="en-US" sz="1600" spc="-5">
                <a:latin typeface="Calibri"/>
                <a:cs typeface="Calibri"/>
              </a:rPr>
              <a:t>class</a:t>
            </a:r>
            <a:endParaRPr lang="en-US"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205471" y="995172"/>
            <a:ext cx="1722119" cy="19278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6DD4D-287C-430C-B694-0F8FA7B43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8763000" cy="1846659"/>
          </a:xfrm>
        </p:spPr>
        <p:txBody>
          <a:bodyPr/>
          <a:lstStyle/>
          <a:p>
            <a:pPr algn="ctr"/>
            <a:r>
              <a:rPr lang="en-US" sz="6000" b="1"/>
              <a:t>Clinical/Health/Document Requirements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F709CD71-0F0D-0701-DFCE-94A79091BC27}"/>
              </a:ext>
            </a:extLst>
          </p:cNvPr>
          <p:cNvSpPr/>
          <p:nvPr/>
        </p:nvSpPr>
        <p:spPr>
          <a:xfrm>
            <a:off x="609600" y="6019800"/>
            <a:ext cx="2286000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9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702112" y="397256"/>
            <a:ext cx="10866664" cy="81368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094230" algn="ctr">
              <a:spcBef>
                <a:spcPts val="105"/>
              </a:spcBef>
            </a:pPr>
            <a:r>
              <a:rPr lang="en-US" sz="3200" spc="-5"/>
              <a:t>EXXAT Prism/Approve and Universal:</a:t>
            </a:r>
            <a:endParaRPr lang="en-US"/>
          </a:p>
          <a:p>
            <a:pPr marL="12700" marR="5080" algn="ctr">
              <a:spcBef>
                <a:spcPts val="40"/>
              </a:spcBef>
            </a:pPr>
            <a:r>
              <a:rPr lang="en-US" sz="2000" spc="-5"/>
              <a:t>                                  </a:t>
            </a:r>
            <a:r>
              <a:rPr sz="2000" spc="-5"/>
              <a:t>Document </a:t>
            </a:r>
            <a:r>
              <a:rPr lang="en-US" sz="2000" spc="-5"/>
              <a:t>Management, Criminal</a:t>
            </a:r>
            <a:r>
              <a:rPr sz="2000" spc="-5"/>
              <a:t> Background Check </a:t>
            </a:r>
            <a:r>
              <a:rPr sz="2000"/>
              <a:t>&amp;</a:t>
            </a:r>
            <a:r>
              <a:rPr lang="en-US" sz="2000"/>
              <a:t> </a:t>
            </a:r>
            <a:r>
              <a:rPr sz="2000" spc="-5"/>
              <a:t>Drug Screening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62000" y="5033771"/>
            <a:ext cx="8382000" cy="462280"/>
          </a:xfrm>
          <a:custGeom>
            <a:avLst/>
            <a:gdLst/>
            <a:ahLst/>
            <a:cxnLst/>
            <a:rect l="l" t="t" r="r" b="b"/>
            <a:pathLst>
              <a:path w="8382000" h="462279">
                <a:moveTo>
                  <a:pt x="0" y="461771"/>
                </a:moveTo>
                <a:lnTo>
                  <a:pt x="8382000" y="461771"/>
                </a:lnTo>
                <a:lnTo>
                  <a:pt x="8382000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FFE849"/>
          </a:solidFill>
        </p:spPr>
        <p:txBody>
          <a:bodyPr wrap="square" lIns="0" tIns="0" rIns="0" bIns="0" rtlCol="0" anchor="t"/>
          <a:lstStyle/>
          <a:p>
            <a:r>
              <a:rPr lang="en-US">
                <a:ea typeface="Calibri"/>
                <a:cs typeface="Calibri"/>
              </a:rPr>
              <a:t>***Immunization tracker must be compliant by 7/10/24.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5539" y="2044047"/>
            <a:ext cx="7886426" cy="356315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spc="-5">
                <a:latin typeface="Comic Sans MS"/>
              </a:rPr>
              <a:t>   </a:t>
            </a:r>
            <a:r>
              <a:rPr lang="en-US" sz="2000" b="1" u="sng" spc="-5" err="1">
                <a:latin typeface="Comic Sans MS"/>
              </a:rPr>
              <a:t>Exxat</a:t>
            </a:r>
            <a:r>
              <a:rPr lang="en-US" sz="2000" b="1" u="sng" spc="-5">
                <a:latin typeface="Comic Sans MS"/>
              </a:rPr>
              <a:t> Prism and Approve</a:t>
            </a:r>
            <a:r>
              <a:rPr lang="en-US" sz="2000" u="sng" spc="-5">
                <a:latin typeface="Comic Sans MS"/>
              </a:rPr>
              <a:t> </a:t>
            </a:r>
            <a:r>
              <a:rPr lang="en-US" sz="2000" spc="-5">
                <a:latin typeface="Comic Sans MS"/>
              </a:rPr>
              <a:t>(Immunization Tracker)</a:t>
            </a:r>
            <a:endParaRPr lang="en-US">
              <a:cs typeface="Calibri"/>
            </a:endParaRPr>
          </a:p>
          <a:p>
            <a:pPr marL="355600" indent="-342900">
              <a:spcBef>
                <a:spcPts val="105"/>
              </a:spcBef>
              <a:buFont typeface="Arial"/>
              <a:buChar char="•"/>
            </a:pPr>
            <a:r>
              <a:rPr lang="en-US" sz="2000" spc="-5">
                <a:latin typeface="Comic Sans MS"/>
                <a:cs typeface="Calibri"/>
              </a:rPr>
              <a:t>One time enrollment fee of $210</a:t>
            </a:r>
            <a:endParaRPr lang="en-US" sz="2000" u="sng" spc="-5">
              <a:latin typeface="Comic Sans MS"/>
              <a:cs typeface="Calibri"/>
            </a:endParaRPr>
          </a:p>
          <a:p>
            <a:pPr marL="355600" indent="-342900">
              <a:spcBef>
                <a:spcPts val="105"/>
              </a:spcBef>
              <a:buFont typeface="Arial"/>
              <a:buChar char="•"/>
            </a:pPr>
            <a:r>
              <a:rPr lang="en-US" sz="2000" spc="-5">
                <a:latin typeface="Comic Sans MS"/>
                <a:cs typeface="Calibri"/>
              </a:rPr>
              <a:t>Yearly subscription of $39</a:t>
            </a:r>
          </a:p>
          <a:p>
            <a:pPr marL="355600" indent="-342900">
              <a:spcBef>
                <a:spcPts val="105"/>
              </a:spcBef>
              <a:buFont typeface="Arial"/>
              <a:buChar char="•"/>
            </a:pPr>
            <a:endParaRPr lang="en-US" sz="2000" spc="-5">
              <a:latin typeface="Comic Sans MS"/>
              <a:cs typeface="Calibri"/>
            </a:endParaRPr>
          </a:p>
          <a:p>
            <a:pPr marL="12700">
              <a:spcBef>
                <a:spcPts val="105"/>
              </a:spcBef>
            </a:pPr>
            <a:r>
              <a:rPr lang="en-US" sz="2000" spc="-5">
                <a:latin typeface="Comic Sans MS"/>
                <a:cs typeface="Calibri"/>
              </a:rPr>
              <a:t>  </a:t>
            </a:r>
            <a:r>
              <a:rPr lang="en-US" sz="2000" b="1" u="sng" spc="-5">
                <a:latin typeface="Comic Sans MS"/>
                <a:cs typeface="Calibri"/>
              </a:rPr>
              <a:t>Universal</a:t>
            </a:r>
            <a:r>
              <a:rPr lang="en-US" sz="2000" spc="-5">
                <a:latin typeface="Comic Sans MS"/>
                <a:cs typeface="Calibri"/>
              </a:rPr>
              <a:t> (Background Check and Drug Screen)</a:t>
            </a:r>
          </a:p>
          <a:p>
            <a:pPr marL="355600" indent="-342900">
              <a:spcBef>
                <a:spcPts val="105"/>
              </a:spcBef>
              <a:buFont typeface="Arial"/>
              <a:buChar char="•"/>
            </a:pPr>
            <a:r>
              <a:rPr lang="en-US" sz="2000" spc="-5">
                <a:latin typeface="Comic Sans MS"/>
                <a:cs typeface="Calibri"/>
              </a:rPr>
              <a:t>Background Check $56</a:t>
            </a:r>
          </a:p>
          <a:p>
            <a:pPr marL="355600" indent="-342900">
              <a:spcBef>
                <a:spcPts val="105"/>
              </a:spcBef>
              <a:buFont typeface="Arial"/>
              <a:buChar char="•"/>
            </a:pPr>
            <a:r>
              <a:rPr lang="en-US" sz="2000" spc="-5">
                <a:latin typeface="Comic Sans MS"/>
                <a:cs typeface="Calibri"/>
              </a:rPr>
              <a:t>Drug Screen $35.50</a:t>
            </a:r>
          </a:p>
          <a:p>
            <a:pPr marL="12700">
              <a:spcBef>
                <a:spcPts val="105"/>
              </a:spcBef>
            </a:pPr>
            <a:r>
              <a:rPr lang="en-US" sz="3200" spc="-5">
                <a:latin typeface="Calibri"/>
                <a:cs typeface="Calibri"/>
                <a:hlinkClick r:id="rId5"/>
              </a:rPr>
              <a:t>https://csuci.zoom.us/j/84547635751</a:t>
            </a:r>
            <a:endParaRPr lang="en-US" sz="3200">
              <a:cs typeface="Calibri"/>
            </a:endParaRPr>
          </a:p>
          <a:p>
            <a:pPr algn="ctr"/>
            <a:endParaRPr lang="en-US" sz="3200" spc="-5">
              <a:latin typeface="Calibri"/>
              <a:cs typeface="Calibri"/>
            </a:endParaRPr>
          </a:p>
          <a:p>
            <a:pPr marL="12700">
              <a:spcBef>
                <a:spcPts val="105"/>
              </a:spcBef>
            </a:pPr>
            <a:endParaRPr lang="en-US" sz="2000" spc="-5">
              <a:latin typeface="Comic Sans MS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1330">
              <a:lnSpc>
                <a:spcPct val="100000"/>
              </a:lnSpc>
              <a:spcBef>
                <a:spcPts val="100"/>
              </a:spcBef>
            </a:pPr>
            <a:r>
              <a:t>Physical Exam Form &amp;  </a:t>
            </a:r>
            <a:r>
              <a:rPr spc="-5"/>
              <a:t>Immunization</a:t>
            </a:r>
            <a:r>
              <a:rPr spc="-50"/>
              <a:t> </a:t>
            </a:r>
            <a:r>
              <a:rPr spc="-5"/>
              <a:t>Requirements</a:t>
            </a:r>
          </a:p>
        </p:txBody>
      </p:sp>
      <p:sp>
        <p:nvSpPr>
          <p:cNvPr id="7" name="object 7"/>
          <p:cNvSpPr/>
          <p:nvPr/>
        </p:nvSpPr>
        <p:spPr>
          <a:xfrm>
            <a:off x="821436" y="5801867"/>
            <a:ext cx="8301355" cy="708660"/>
          </a:xfrm>
          <a:custGeom>
            <a:avLst/>
            <a:gdLst/>
            <a:ahLst/>
            <a:cxnLst/>
            <a:rect l="l" t="t" r="r" b="b"/>
            <a:pathLst>
              <a:path w="8301355" h="708659">
                <a:moveTo>
                  <a:pt x="0" y="0"/>
                </a:moveTo>
                <a:lnTo>
                  <a:pt x="8301227" y="0"/>
                </a:lnTo>
                <a:lnTo>
                  <a:pt x="8301227" y="708659"/>
                </a:lnTo>
                <a:lnTo>
                  <a:pt x="0" y="708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99477" y="5818568"/>
            <a:ext cx="7992109" cy="93615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55600" marR="5080" indent="-342900">
              <a:spcBef>
                <a:spcPts val="100"/>
              </a:spcBef>
              <a:buFont typeface="Arial"/>
              <a:buChar char="•"/>
            </a:pPr>
            <a:r>
              <a:rPr lang="en-US" sz="2000">
                <a:latin typeface="Calibri"/>
                <a:cs typeface="Calibri"/>
              </a:rPr>
              <a:t>Current CSUCI Students: </a:t>
            </a:r>
            <a:r>
              <a:rPr sz="2000" i="1" spc="-5">
                <a:latin typeface="Calibri"/>
                <a:cs typeface="Calibri"/>
              </a:rPr>
              <a:t>Student </a:t>
            </a:r>
            <a:r>
              <a:rPr sz="2000" i="1">
                <a:latin typeface="Calibri"/>
                <a:cs typeface="Calibri"/>
              </a:rPr>
              <a:t>Health Services </a:t>
            </a:r>
            <a:r>
              <a:rPr sz="2000" spc="-10">
                <a:latin typeface="Calibri"/>
                <a:cs typeface="Calibri"/>
              </a:rPr>
              <a:t>located </a:t>
            </a:r>
            <a:r>
              <a:rPr sz="2000" spc="-5">
                <a:latin typeface="Calibri"/>
                <a:cs typeface="Calibri"/>
              </a:rPr>
              <a:t>in </a:t>
            </a:r>
            <a:r>
              <a:rPr sz="2000" i="1" spc="-25">
                <a:latin typeface="Calibri"/>
                <a:cs typeface="Calibri"/>
              </a:rPr>
              <a:t>Yuba </a:t>
            </a:r>
            <a:r>
              <a:rPr sz="2000" i="1" spc="-5">
                <a:latin typeface="Calibri"/>
                <a:cs typeface="Calibri"/>
              </a:rPr>
              <a:t>Hall </a:t>
            </a:r>
            <a:r>
              <a:rPr sz="2000" spc="-5">
                <a:latin typeface="Calibri"/>
                <a:cs typeface="Calibri"/>
              </a:rPr>
              <a:t>can assist, call 805-437-8828 </a:t>
            </a:r>
            <a:r>
              <a:rPr sz="2000" spc="-15">
                <a:latin typeface="Calibri"/>
                <a:cs typeface="Calibri"/>
              </a:rPr>
              <a:t>to</a:t>
            </a:r>
            <a:r>
              <a:rPr lang="en-US" sz="2000" spc="-15">
                <a:latin typeface="Calibri"/>
                <a:cs typeface="Calibri"/>
              </a:rPr>
              <a:t> </a:t>
            </a:r>
            <a:r>
              <a:rPr sz="2000" spc="-15">
                <a:latin typeface="Calibri"/>
                <a:cs typeface="Calibri"/>
              </a:rPr>
              <a:t> </a:t>
            </a:r>
            <a:r>
              <a:rPr sz="2000" spc="-5">
                <a:latin typeface="Calibri"/>
                <a:cs typeface="Calibri"/>
              </a:rPr>
              <a:t>schedule </a:t>
            </a:r>
            <a:r>
              <a:rPr sz="2000">
                <a:latin typeface="Calibri"/>
                <a:cs typeface="Calibri"/>
              </a:rPr>
              <a:t>an </a:t>
            </a:r>
            <a:r>
              <a:rPr sz="2000" spc="-5">
                <a:latin typeface="Calibri"/>
                <a:cs typeface="Calibri"/>
              </a:rPr>
              <a:t>appointment. (Summer </a:t>
            </a:r>
            <a:r>
              <a:rPr sz="2000" spc="-10">
                <a:latin typeface="Calibri"/>
                <a:cs typeface="Calibri"/>
              </a:rPr>
              <a:t>Hours: </a:t>
            </a:r>
            <a:r>
              <a:rPr sz="2000" spc="-5">
                <a:latin typeface="Calibri"/>
                <a:cs typeface="Calibri"/>
              </a:rPr>
              <a:t>M-Th,</a:t>
            </a:r>
            <a:r>
              <a:rPr sz="2000" spc="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9am-2pm)</a:t>
            </a:r>
            <a:endParaRPr lang="en-US"/>
          </a:p>
        </p:txBody>
      </p:sp>
      <p:sp>
        <p:nvSpPr>
          <p:cNvPr id="9" name="object 9"/>
          <p:cNvSpPr/>
          <p:nvPr/>
        </p:nvSpPr>
        <p:spPr>
          <a:xfrm>
            <a:off x="1129811" y="2447941"/>
            <a:ext cx="2185233" cy="2872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2696" y="2415540"/>
            <a:ext cx="2481071" cy="32125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896303" y="1219200"/>
            <a:ext cx="7995284" cy="3780522"/>
          </a:xfrm>
          <a:prstGeom prst="rect">
            <a:avLst/>
          </a:prstGeom>
        </p:spPr>
        <p:txBody>
          <a:bodyPr vert="horz" wrap="square" lIns="0" tIns="88900" rIns="0" bIns="0" rtlCol="0" anchor="t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b="1" spc="-5">
                <a:latin typeface="Calibri"/>
                <a:cs typeface="Calibri"/>
              </a:rPr>
              <a:t>Page</a:t>
            </a:r>
            <a:r>
              <a:rPr lang="en-US" b="1" spc="-5">
                <a:latin typeface="Calibri"/>
                <a:cs typeface="Calibri"/>
              </a:rPr>
              <a:t> 1</a:t>
            </a:r>
            <a:r>
              <a:rPr spc="-5"/>
              <a:t>: </a:t>
            </a:r>
            <a:r>
              <a:rPr spc="-10"/>
              <a:t>You </a:t>
            </a:r>
            <a:r>
              <a:rPr spc="-5"/>
              <a:t>complete your information and</a:t>
            </a:r>
            <a:r>
              <a:rPr spc="-30"/>
              <a:t> </a:t>
            </a:r>
            <a:r>
              <a:rPr spc="-5"/>
              <a:t>sign.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b="1" spc="-5">
                <a:latin typeface="Calibri"/>
                <a:cs typeface="Calibri"/>
              </a:rPr>
              <a:t>Page</a:t>
            </a:r>
            <a:r>
              <a:rPr lang="en-US" b="1" spc="-5">
                <a:latin typeface="Calibri"/>
                <a:cs typeface="Calibri"/>
              </a:rPr>
              <a:t> 2</a:t>
            </a:r>
            <a:r>
              <a:rPr spc="-5"/>
              <a:t>: </a:t>
            </a:r>
            <a:r>
              <a:t>Medical </a:t>
            </a:r>
            <a:r>
              <a:rPr spc="-5"/>
              <a:t>Provider </a:t>
            </a:r>
            <a:r>
              <a:t>completes and</a:t>
            </a:r>
            <a:r>
              <a:rPr spc="-70"/>
              <a:t> </a:t>
            </a:r>
            <a:r>
              <a:rPr spc="-5"/>
              <a:t>signs.</a:t>
            </a:r>
            <a:endParaRPr spc="-5">
              <a:ea typeface="Calibri"/>
            </a:endParaRPr>
          </a:p>
          <a:p>
            <a:pPr lvl="1">
              <a:buFont typeface="Calibri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5176520" lvl="1" indent="-342900">
              <a:spcBef>
                <a:spcPts val="5"/>
              </a:spcBef>
              <a:buFont typeface="Times New Roman"/>
              <a:buChar char="•"/>
              <a:tabLst>
                <a:tab pos="5176520" algn="l"/>
                <a:tab pos="5177155" algn="l"/>
              </a:tabLst>
            </a:pPr>
            <a:r>
              <a:rPr lang="en-US">
                <a:latin typeface="Times New Roman"/>
                <a:cs typeface="Times New Roman"/>
              </a:rPr>
              <a:t>TB QuantiFERON Gold Blood </a:t>
            </a:r>
            <a:r>
              <a:rPr lang="en-US" spc="-5">
                <a:latin typeface="Times New Roman"/>
                <a:cs typeface="Times New Roman"/>
              </a:rPr>
              <a:t>Test</a:t>
            </a:r>
            <a:r>
              <a:rPr lang="en-US" spc="-85">
                <a:latin typeface="Times New Roman"/>
                <a:cs typeface="Times New Roman"/>
              </a:rPr>
              <a:t> </a:t>
            </a:r>
            <a:r>
              <a:rPr lang="en-US">
                <a:latin typeface="Times New Roman"/>
                <a:cs typeface="Times New Roman"/>
              </a:rPr>
              <a:t>(ANNUAL)</a:t>
            </a:r>
          </a:p>
          <a:p>
            <a:pPr marL="5176520" lvl="1" indent="-342900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5176520" algn="l"/>
                <a:tab pos="5177155" algn="l"/>
              </a:tabLst>
            </a:pPr>
            <a:r>
              <a:rPr b="1" spc="-5">
                <a:latin typeface="Times New Roman"/>
                <a:cs typeface="Times New Roman"/>
              </a:rPr>
              <a:t>Immunizations</a:t>
            </a:r>
            <a:r>
              <a:rPr spc="-5">
                <a:latin typeface="Times New Roman"/>
                <a:cs typeface="Times New Roman"/>
              </a:rPr>
              <a:t>:</a:t>
            </a:r>
            <a:endParaRPr>
              <a:latin typeface="Times New Roman"/>
              <a:cs typeface="Times New Roman"/>
            </a:endParaRPr>
          </a:p>
          <a:p>
            <a:pPr marL="5577205" marR="316865" lvl="2" indent="-286385">
              <a:spcBef>
                <a:spcPts val="1080"/>
              </a:spcBef>
              <a:buChar char="–"/>
              <a:tabLst>
                <a:tab pos="5577205" algn="l"/>
                <a:tab pos="5577840" algn="l"/>
              </a:tabLst>
            </a:pPr>
            <a:r>
              <a:rPr>
                <a:latin typeface="Times New Roman"/>
                <a:cs typeface="Times New Roman"/>
              </a:rPr>
              <a:t>Hep </a:t>
            </a:r>
            <a:r>
              <a:rPr spc="-5">
                <a:latin typeface="Times New Roman"/>
                <a:cs typeface="Times New Roman"/>
              </a:rPr>
              <a:t>B, MMR,</a:t>
            </a:r>
            <a:r>
              <a:rPr spc="-75">
                <a:latin typeface="Times New Roman"/>
                <a:cs typeface="Times New Roman"/>
              </a:rPr>
              <a:t> </a:t>
            </a:r>
            <a:r>
              <a:rPr>
                <a:latin typeface="Times New Roman"/>
                <a:cs typeface="Times New Roman"/>
              </a:rPr>
              <a:t>Tdap,</a:t>
            </a:r>
            <a:r>
              <a:rPr lang="en-US">
                <a:latin typeface="Times New Roman"/>
                <a:cs typeface="Times New Roman"/>
              </a:rPr>
              <a:t> </a:t>
            </a:r>
            <a:r>
              <a:rPr>
                <a:latin typeface="Times New Roman"/>
                <a:cs typeface="Times New Roman"/>
              </a:rPr>
              <a:t> </a:t>
            </a:r>
            <a:r>
              <a:rPr spc="-5">
                <a:latin typeface="Times New Roman"/>
                <a:cs typeface="Times New Roman"/>
              </a:rPr>
              <a:t>Varicella</a:t>
            </a:r>
            <a:r>
              <a:rPr lang="en-US" spc="-5">
                <a:latin typeface="Times New Roman"/>
                <a:cs typeface="Times New Roman"/>
              </a:rPr>
              <a:t> &amp; Flu (Annual)</a:t>
            </a:r>
            <a:endParaRPr lang="en-US">
              <a:latin typeface="Times New Roman"/>
              <a:cs typeface="Times New Roman"/>
            </a:endParaRPr>
          </a:p>
          <a:p>
            <a:pPr marL="5577205" marR="316865" lvl="2" indent="-286385">
              <a:spcBef>
                <a:spcPts val="1080"/>
              </a:spcBef>
              <a:buChar char="–"/>
              <a:tabLst>
                <a:tab pos="5577205" algn="l"/>
                <a:tab pos="5577840" algn="l"/>
              </a:tabLst>
            </a:pPr>
            <a:r>
              <a:rPr lang="en-US">
                <a:latin typeface="Times New Roman"/>
                <a:cs typeface="Times New Roman"/>
              </a:rPr>
              <a:t> Covid-19 Vaccine and boosters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81115" y="5146793"/>
            <a:ext cx="2738755" cy="644407"/>
          </a:xfrm>
          <a:prstGeom prst="rect">
            <a:avLst/>
          </a:prstGeom>
          <a:solidFill>
            <a:srgbClr val="FFE849"/>
          </a:solidFill>
        </p:spPr>
        <p:txBody>
          <a:bodyPr vert="horz" wrap="square" lIns="0" tIns="28575" rIns="0" bIns="0" rtlCol="0" anchor="t">
            <a:spAutoFit/>
          </a:bodyPr>
          <a:lstStyle/>
          <a:p>
            <a:pPr marL="332740" marR="131445" indent="-195580">
              <a:lnSpc>
                <a:spcPct val="100000"/>
              </a:lnSpc>
              <a:spcBef>
                <a:spcPts val="225"/>
              </a:spcBef>
            </a:pPr>
            <a:r>
              <a:rPr sz="2000" b="1" spc="-5">
                <a:latin typeface="Calibri"/>
                <a:cs typeface="Calibri"/>
              </a:rPr>
              <a:t>Upload </a:t>
            </a:r>
            <a:r>
              <a:rPr sz="2000" b="1" spc="-15">
                <a:latin typeface="Calibri"/>
                <a:cs typeface="Calibri"/>
              </a:rPr>
              <a:t>to </a:t>
            </a:r>
            <a:r>
              <a:rPr lang="en-US" sz="2000" b="1" spc="-10">
                <a:solidFill>
                  <a:srgbClr val="FF0000"/>
                </a:solidFill>
                <a:latin typeface="Calibri"/>
                <a:cs typeface="Calibri"/>
              </a:rPr>
              <a:t>EXXAT</a:t>
            </a:r>
            <a:r>
              <a:rPr sz="2000" b="1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>
                <a:latin typeface="Calibri"/>
                <a:cs typeface="Calibri"/>
              </a:rPr>
              <a:t>By: </a:t>
            </a:r>
            <a:r>
              <a:rPr lang="en-US" sz="2000" b="1" spc="-10">
                <a:latin typeface="Calibri"/>
                <a:cs typeface="Calibri"/>
              </a:rPr>
              <a:t>July 10th</a:t>
            </a:r>
            <a:r>
              <a:rPr sz="2000" b="1" spc="-5">
                <a:latin typeface="Calibri"/>
                <a:cs typeface="Calibri"/>
              </a:rPr>
              <a:t>,</a:t>
            </a:r>
            <a:r>
              <a:rPr sz="2000" b="1" spc="-40">
                <a:latin typeface="Calibri"/>
                <a:cs typeface="Calibri"/>
              </a:rPr>
              <a:t> </a:t>
            </a:r>
            <a:r>
              <a:rPr lang="en-US" sz="2000" b="1"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227" y="17970"/>
            <a:ext cx="6779895" cy="696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/>
              <a:t>Guide for Clinical</a:t>
            </a:r>
            <a:r>
              <a:rPr sz="4400" spc="-114"/>
              <a:t> </a:t>
            </a:r>
            <a:r>
              <a:rPr sz="4400"/>
              <a:t>Documents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685410"/>
            <a:ext cx="5257800" cy="52290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76200"/>
            <a:ext cx="6019801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BBE7-F573-4A8F-B9CB-059C4A24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1752600"/>
            <a:ext cx="8382000" cy="2031325"/>
          </a:xfrm>
        </p:spPr>
        <p:txBody>
          <a:bodyPr/>
          <a:lstStyle/>
          <a:p>
            <a:pPr algn="ctr"/>
            <a:r>
              <a:rPr lang="en-US" sz="6600" b="1"/>
              <a:t>Nursing Program Website 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203392-66FF-4B32-B3FE-CAE208AB69BE}"/>
              </a:ext>
            </a:extLst>
          </p:cNvPr>
          <p:cNvSpPr txBox="1"/>
          <p:nvPr/>
        </p:nvSpPr>
        <p:spPr>
          <a:xfrm>
            <a:off x="756920" y="4038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hlinkClick r:id="rId3"/>
              </a:rPr>
              <a:t>Nursing.csuci.edu</a:t>
            </a:r>
            <a:endParaRPr lang="en-US" sz="24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5C6E85-E66D-4D97-B49A-AB0FCE978E3D}"/>
              </a:ext>
            </a:extLst>
          </p:cNvPr>
          <p:cNvSpPr txBox="1"/>
          <p:nvPr/>
        </p:nvSpPr>
        <p:spPr>
          <a:xfrm>
            <a:off x="756920" y="4648200"/>
            <a:ext cx="838708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ea typeface="+mn-lt"/>
                <a:cs typeface="+mn-lt"/>
                <a:hlinkClick r:id="rId4"/>
              </a:rPr>
              <a:t>Incoming Students - Nursing Program - CSU Channel Islands (csuci.edu)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5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B15C-6FD6-95FB-3C30-BCAEF37C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92" y="168656"/>
            <a:ext cx="5534025" cy="1184910"/>
          </a:xfrm>
        </p:spPr>
        <p:txBody>
          <a:bodyPr wrap="square">
            <a:normAutofit/>
          </a:bodyPr>
          <a:lstStyle/>
          <a:p>
            <a:pPr algn="ctr"/>
            <a:r>
              <a:rPr lang="en-US"/>
              <a:t>Summer To Do List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505EF362-FEFC-333B-7CB4-9611EDB6F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593361"/>
              </p:ext>
            </p:extLst>
          </p:nvPr>
        </p:nvGraphicFramePr>
        <p:xfrm>
          <a:off x="990600" y="1143000"/>
          <a:ext cx="7848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9974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63623" y="290893"/>
            <a:ext cx="501459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/>
              <a:t>Housekeeping/Paperwork</a:t>
            </a:r>
          </a:p>
        </p:txBody>
      </p:sp>
      <p:sp>
        <p:nvSpPr>
          <p:cNvPr id="7" name="object 7"/>
          <p:cNvSpPr/>
          <p:nvPr/>
        </p:nvSpPr>
        <p:spPr>
          <a:xfrm>
            <a:off x="5820727" y="5174014"/>
            <a:ext cx="1997392" cy="1475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800" y="1071372"/>
            <a:ext cx="1595898" cy="1807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15060" y="896048"/>
            <a:ext cx="7647940" cy="3954288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31946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194685" algn="l"/>
                <a:tab pos="3195320" algn="l"/>
              </a:tabLst>
            </a:pPr>
            <a:r>
              <a:rPr sz="2800" spc="-25">
                <a:latin typeface="Calibri"/>
                <a:cs typeface="Calibri"/>
              </a:rPr>
              <a:t>Website:</a:t>
            </a:r>
            <a:endParaRPr sz="2800">
              <a:latin typeface="Calibri"/>
              <a:cs typeface="Calibri"/>
            </a:endParaRPr>
          </a:p>
          <a:p>
            <a:pPr marL="3194685">
              <a:lnSpc>
                <a:spcPts val="2370"/>
              </a:lnSpc>
              <a:spcBef>
                <a:spcPts val="55"/>
              </a:spcBef>
            </a:pPr>
            <a:r>
              <a:rPr sz="2000" b="1" u="sng" spc="-5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  <a:hlinkClick r:id="rId6"/>
              </a:rPr>
              <a:t>nursing.csuci.edu/incoming-students</a:t>
            </a:r>
            <a:endParaRPr sz="2000">
              <a:latin typeface="Calibri"/>
              <a:cs typeface="Calibri"/>
            </a:endParaRPr>
          </a:p>
          <a:p>
            <a:pPr marL="3194685" indent="-286385">
              <a:lnSpc>
                <a:spcPts val="3329"/>
              </a:lnSpc>
              <a:buFont typeface="Arial"/>
              <a:buChar char="•"/>
              <a:tabLst>
                <a:tab pos="3194685" algn="l"/>
                <a:tab pos="3195320" algn="l"/>
              </a:tabLst>
            </a:pPr>
            <a:r>
              <a:rPr sz="2800" spc="-10">
                <a:latin typeface="Calibri"/>
                <a:cs typeface="Calibri"/>
              </a:rPr>
              <a:t>Change </a:t>
            </a:r>
            <a:r>
              <a:rPr sz="2800" spc="-5">
                <a:latin typeface="Calibri"/>
                <a:cs typeface="Calibri"/>
              </a:rPr>
              <a:t>of Major</a:t>
            </a:r>
            <a:r>
              <a:rPr lang="en-US" sz="2800" spc="-5">
                <a:latin typeface="Calibri"/>
                <a:cs typeface="Calibri"/>
              </a:rPr>
              <a:t> &amp; Class Registration</a:t>
            </a:r>
            <a:endParaRPr lang="en-US" sz="2800" spc="-5">
              <a:latin typeface="Calibri"/>
              <a:ea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5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400" b="1">
                <a:latin typeface="Calibri"/>
                <a:cs typeface="Calibri"/>
              </a:rPr>
              <a:t>Use your </a:t>
            </a:r>
            <a:r>
              <a:rPr lang="en-US" sz="2400" b="1" err="1">
                <a:latin typeface="Calibri"/>
                <a:cs typeface="Calibri"/>
              </a:rPr>
              <a:t>M</a:t>
            </a:r>
            <a:r>
              <a:rPr sz="2400" b="1" err="1">
                <a:latin typeface="Calibri"/>
                <a:cs typeface="Calibri"/>
              </a:rPr>
              <a:t>yCI</a:t>
            </a:r>
            <a:r>
              <a:rPr sz="2400" b="1" spc="-50">
                <a:latin typeface="Calibri"/>
                <a:cs typeface="Calibri"/>
              </a:rPr>
              <a:t> </a:t>
            </a:r>
            <a:r>
              <a:rPr sz="2400" b="1" spc="-5">
                <a:latin typeface="Calibri"/>
                <a:cs typeface="Calibri"/>
              </a:rPr>
              <a:t>email</a:t>
            </a:r>
            <a:r>
              <a:rPr sz="2400" spc="-5">
                <a:latin typeface="Calibri"/>
                <a:cs typeface="Calibri"/>
              </a:rPr>
              <a:t>!!!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05"/>
              </a:spcBef>
              <a:buChar char="–"/>
              <a:tabLst>
                <a:tab pos="756285" algn="l"/>
                <a:tab pos="756920" algn="l"/>
              </a:tabLst>
            </a:pPr>
            <a:r>
              <a:rPr spc="-5">
                <a:latin typeface="Calibri"/>
                <a:cs typeface="Calibri"/>
              </a:rPr>
              <a:t>Forward it </a:t>
            </a:r>
            <a:r>
              <a:rPr>
                <a:latin typeface="Calibri"/>
                <a:cs typeface="Calibri"/>
              </a:rPr>
              <a:t>to your phone </a:t>
            </a:r>
            <a:r>
              <a:rPr spc="-5">
                <a:latin typeface="Calibri"/>
                <a:cs typeface="Calibri"/>
              </a:rPr>
              <a:t>or main email</a:t>
            </a:r>
            <a:r>
              <a:rPr spc="-35">
                <a:latin typeface="Calibri"/>
                <a:cs typeface="Calibri"/>
              </a:rPr>
              <a:t> </a:t>
            </a:r>
            <a:r>
              <a:rPr>
                <a:latin typeface="Calibri"/>
                <a:cs typeface="Calibri"/>
              </a:rPr>
              <a:t>account.</a:t>
            </a:r>
            <a:endParaRPr lang="en-US">
              <a:latin typeface="Calibri"/>
              <a:ea typeface="Calibri"/>
              <a:cs typeface="Calibri"/>
            </a:endParaRPr>
          </a:p>
          <a:p>
            <a:pPr marL="756285" marR="209550" lvl="1" indent="-286385">
              <a:lnSpc>
                <a:spcPct val="100000"/>
              </a:lnSpc>
              <a:spcBef>
                <a:spcPts val="1080"/>
              </a:spcBef>
              <a:buChar char="–"/>
              <a:tabLst>
                <a:tab pos="756285" algn="l"/>
                <a:tab pos="756920" algn="l"/>
              </a:tabLst>
            </a:pPr>
            <a:r>
              <a:rPr spc="-5">
                <a:latin typeface="Calibri"/>
                <a:cs typeface="Calibri"/>
              </a:rPr>
              <a:t>Need help: </a:t>
            </a:r>
            <a:r>
              <a:rPr>
                <a:latin typeface="Calibri"/>
                <a:cs typeface="Calibri"/>
              </a:rPr>
              <a:t>Contact </a:t>
            </a:r>
            <a:r>
              <a:rPr spc="-5">
                <a:latin typeface="Calibri"/>
                <a:cs typeface="Calibri"/>
              </a:rPr>
              <a:t>Information </a:t>
            </a:r>
            <a:r>
              <a:rPr>
                <a:latin typeface="Calibri"/>
                <a:cs typeface="Calibri"/>
              </a:rPr>
              <a:t>Technology </a:t>
            </a:r>
            <a:r>
              <a:rPr spc="-5">
                <a:latin typeface="Calibri"/>
                <a:cs typeface="Calibri"/>
              </a:rPr>
              <a:t>Services </a:t>
            </a:r>
            <a:r>
              <a:rPr>
                <a:latin typeface="Calibri"/>
                <a:cs typeface="Calibri"/>
              </a:rPr>
              <a:t>at 805-437-8552 </a:t>
            </a:r>
            <a:r>
              <a:rPr spc="-5">
                <a:latin typeface="Calibri"/>
                <a:cs typeface="Calibri"/>
              </a:rPr>
              <a:t>or</a:t>
            </a:r>
            <a:r>
              <a:rPr spc="-50">
                <a:solidFill>
                  <a:srgbClr val="00B100"/>
                </a:solidFill>
                <a:latin typeface="Calibri"/>
                <a:cs typeface="Calibri"/>
              </a:rPr>
              <a:t> </a:t>
            </a:r>
            <a:r>
              <a:rPr u="sng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  <a:hlinkClick r:id="rId7"/>
              </a:rPr>
              <a:t>http://www.csuci.edu/its</a:t>
            </a:r>
            <a:endParaRPr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1080"/>
              </a:spcBef>
              <a:buChar char="–"/>
              <a:tabLst>
                <a:tab pos="756285" algn="l"/>
                <a:tab pos="756920" algn="l"/>
              </a:tabLst>
            </a:pPr>
            <a:r>
              <a:rPr u="sng" spc="-5">
                <a:latin typeface="Calibri"/>
                <a:cs typeface="Calibri"/>
              </a:rPr>
              <a:t>Check </a:t>
            </a:r>
            <a:r>
              <a:rPr u="sng">
                <a:latin typeface="Calibri"/>
                <a:cs typeface="Calibri"/>
              </a:rPr>
              <a:t>a </a:t>
            </a:r>
            <a:r>
              <a:rPr b="1" u="sng" spc="-5">
                <a:latin typeface="Calibri"/>
                <a:cs typeface="Calibri"/>
              </a:rPr>
              <a:t>minimum of twice </a:t>
            </a:r>
            <a:r>
              <a:rPr b="1" u="sng">
                <a:latin typeface="Calibri"/>
                <a:cs typeface="Calibri"/>
              </a:rPr>
              <a:t>a </a:t>
            </a:r>
            <a:r>
              <a:rPr b="1" u="sng" spc="-5">
                <a:latin typeface="Calibri"/>
                <a:cs typeface="Calibri"/>
              </a:rPr>
              <a:t>week</a:t>
            </a:r>
            <a:r>
              <a:rPr spc="-5">
                <a:latin typeface="Calibri"/>
                <a:cs typeface="Calibri"/>
              </a:rPr>
              <a:t>, </a:t>
            </a:r>
            <a:r>
              <a:rPr i="1" spc="-5">
                <a:latin typeface="Calibri"/>
                <a:cs typeface="Calibri"/>
              </a:rPr>
              <a:t>Official </a:t>
            </a:r>
            <a:r>
              <a:rPr spc="-5">
                <a:latin typeface="Calibri"/>
                <a:cs typeface="Calibri"/>
              </a:rPr>
              <a:t>form of communication from CI </a:t>
            </a:r>
            <a:r>
              <a:rPr>
                <a:latin typeface="Calibri"/>
                <a:cs typeface="Calibri"/>
              </a:rPr>
              <a:t>and</a:t>
            </a:r>
            <a:r>
              <a:rPr spc="-30">
                <a:latin typeface="Calibri"/>
                <a:cs typeface="Calibri"/>
              </a:rPr>
              <a:t> </a:t>
            </a:r>
            <a:r>
              <a:rPr spc="-5">
                <a:latin typeface="Calibri"/>
                <a:cs typeface="Calibri"/>
              </a:rPr>
              <a:t>program.</a:t>
            </a:r>
            <a:endParaRPr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12700" algn="ctr" rtl="0">
              <a:lnSpc>
                <a:spcPct val="90000"/>
              </a:lnSpc>
              <a:spcBef>
                <a:spcPct val="0"/>
              </a:spcBef>
            </a:pPr>
            <a:r>
              <a:rPr lang="en-US" sz="3100" kern="1200" spc="-5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Checklist:</a:t>
            </a:r>
            <a:endParaRPr lang="en-US" sz="31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B2431-53D3-D3E4-098D-D8AF47E672C4}"/>
              </a:ext>
            </a:extLst>
          </p:cNvPr>
          <p:cNvSpPr txBox="1"/>
          <p:nvPr/>
        </p:nvSpPr>
        <p:spPr>
          <a:xfrm>
            <a:off x="3657599" y="152400"/>
            <a:ext cx="5177029" cy="60955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100">
                <a:effectLst/>
                <a:latin typeface="Calibri"/>
                <a:ea typeface="Calibri"/>
                <a:cs typeface="Times New Roman"/>
              </a:rPr>
              <a:t>Nursing Program Checklist</a:t>
            </a:r>
            <a:endParaRPr lang="en-US" sz="1100" kern="10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kern="100">
                <a:effectLst/>
                <a:latin typeface="Calibri"/>
                <a:ea typeface="Calibri"/>
                <a:cs typeface="Times New Roman"/>
              </a:rPr>
              <a:t>BSN- Camarillo</a:t>
            </a:r>
            <a:endParaRPr lang="en-US" sz="1100" kern="10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kern="100">
                <a:solidFill>
                  <a:srgbClr val="0563C1"/>
                </a:solidFill>
                <a:effectLst/>
                <a:latin typeface="Calibri"/>
                <a:ea typeface="Calibri"/>
                <a:cs typeface="Times New Roman"/>
                <a:hlinkClick r:id="rId3"/>
              </a:rPr>
              <a:t>http://nursing.csuci.edu/incoming-students</a:t>
            </a:r>
            <a:endParaRPr lang="en-US" sz="1100" kern="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u="sng" kern="10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 </a:t>
            </a:r>
            <a:r>
              <a:rPr lang="en-US" sz="2000" b="1" u="sng" kern="10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August 15th</a:t>
            </a:r>
            <a:r>
              <a:rPr lang="en-US" sz="2000" b="1" u="sng" kern="10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, </a:t>
            </a:r>
            <a:r>
              <a:rPr lang="en-US" sz="2000" b="1" u="sng" kern="10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2024</a:t>
            </a:r>
            <a:endParaRPr lang="en-US" sz="1100" kern="100">
              <a:effectLst/>
              <a:latin typeface="Calibri"/>
              <a:ea typeface="Calibri"/>
              <a:cs typeface="Times New Roman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kern="100">
                <a:effectLst/>
                <a:latin typeface="Calibri"/>
                <a:ea typeface="Calibri"/>
                <a:cs typeface="Times New Roman"/>
              </a:rPr>
              <a:t>Transfer Orientation (transfer students only)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u="sng" kern="10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Due July </a:t>
            </a:r>
            <a:r>
              <a:rPr lang="en-US" sz="2000" b="1" u="sng" kern="100"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10th, 2024</a:t>
            </a:r>
            <a:r>
              <a:rPr lang="en-US" sz="1100" kern="100">
                <a:latin typeface="Calibri"/>
                <a:ea typeface="Calibri"/>
                <a:cs typeface="Times New Roman"/>
              </a:rPr>
              <a:t> </a:t>
            </a:r>
            <a:endParaRPr lang="en-US" sz="1100" kern="100">
              <a:effectLst/>
              <a:latin typeface="Calibri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u="sng" kern="10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All documents noted below MUST be uploaded to </a:t>
            </a:r>
            <a:r>
              <a:rPr lang="en-US" sz="1400" b="1" u="sng" kern="10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EXXAT</a:t>
            </a:r>
            <a:r>
              <a:rPr lang="en-US" sz="1400" b="1" u="sng" kern="10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r>
              <a:rPr lang="en-US" sz="1400" b="1" u="sng" kern="10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 </a:t>
            </a:r>
            <a:endParaRPr lang="en-US" sz="1100" kern="100">
              <a:solidFill>
                <a:srgbClr val="FF0000"/>
              </a:solidFill>
              <a:effectLst/>
              <a:latin typeface="Calibri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u="sng" kern="10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Please refer to </a:t>
            </a:r>
            <a:r>
              <a:rPr lang="en-US" sz="1400" b="1" u="sng" kern="10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EXXAT </a:t>
            </a:r>
            <a:r>
              <a:rPr lang="en-US" sz="1400" b="1" u="sng" kern="10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for details.</a:t>
            </a:r>
            <a:endParaRPr lang="en-US" sz="1100" kern="10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>
                <a:effectLst/>
                <a:latin typeface="Calibri"/>
                <a:ea typeface="Calibri"/>
                <a:cs typeface="Times New Roman"/>
              </a:rPr>
              <a:t>Background Check/ Drug Screening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>
                <a:effectLst/>
                <a:latin typeface="Calibri"/>
                <a:ea typeface="Calibri"/>
                <a:cs typeface="Times New Roman"/>
              </a:rPr>
              <a:t>Physical Examination - signed by Medical Provider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>
                <a:effectLst/>
                <a:latin typeface="Calibri"/>
                <a:ea typeface="Calibri"/>
                <a:cs typeface="Times New Roman"/>
              </a:rPr>
              <a:t>QuantiFERON TB blood test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>
                <a:effectLst/>
                <a:latin typeface="Calibri"/>
                <a:ea typeface="Calibri"/>
                <a:cs typeface="Times New Roman"/>
              </a:rPr>
              <a:t>Proof of Immunizations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>
                <a:effectLst/>
                <a:latin typeface="Calibri"/>
                <a:ea typeface="Calibri"/>
                <a:cs typeface="Times New Roman"/>
              </a:rPr>
              <a:t>BLS Certification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>
                <a:effectLst/>
                <a:latin typeface="Calibri"/>
                <a:ea typeface="Calibri"/>
                <a:cs typeface="Times New Roman"/>
              </a:rPr>
              <a:t>Covid Vaccine &amp; Booster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>
                <a:effectLst/>
                <a:latin typeface="Calibri"/>
                <a:ea typeface="Calibri"/>
                <a:cs typeface="Times New Roman"/>
              </a:rPr>
              <a:t>Acknowledgment of Handbook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>
                <a:effectLst/>
                <a:latin typeface="Calibri"/>
                <a:ea typeface="Calibri"/>
                <a:cs typeface="Times New Roman"/>
              </a:rPr>
              <a:t>Acknowledgment of Responsibility (Health Insurance)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>
                <a:effectLst/>
                <a:latin typeface="Calibri"/>
                <a:ea typeface="Calibri"/>
                <a:cs typeface="Times New Roman"/>
              </a:rPr>
              <a:t>Acknowledgment of Social Media Policy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>
                <a:effectLst/>
                <a:latin typeface="Calibri"/>
                <a:ea typeface="Calibri"/>
                <a:cs typeface="Times New Roman"/>
              </a:rPr>
              <a:t>Acknowledgment of Visual/Audio Image Release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>
                <a:effectLst/>
                <a:latin typeface="Calibri"/>
                <a:ea typeface="Calibri"/>
                <a:cs typeface="Times New Roman"/>
              </a:rPr>
              <a:t>Emergency Contact Information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u="sng" kern="100">
                <a:effectLst/>
                <a:highlight>
                  <a:srgbClr val="FFFF00"/>
                </a:highlight>
                <a:latin typeface="Calibri"/>
                <a:ea typeface="Calibri"/>
                <a:cs typeface="Times New Roman"/>
              </a:rPr>
              <a:t>Due August 1, 2024</a:t>
            </a:r>
            <a:endParaRPr lang="en-US" sz="1100" kern="10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US" sz="1050" kern="100">
                <a:effectLst/>
                <a:latin typeface="Calibri"/>
                <a:ea typeface="Calibri"/>
                <a:cs typeface="Times New Roman"/>
              </a:rPr>
              <a:t>Order Scrubs, Name Tag, White Coat and Stethoscope</a:t>
            </a:r>
            <a:r>
              <a:rPr lang="en-US" sz="1050" kern="100">
                <a:latin typeface="Calibri"/>
                <a:ea typeface="Calibri"/>
                <a:cs typeface="Times New Roman"/>
              </a:rPr>
              <a:t> </a:t>
            </a:r>
            <a:endParaRPr lang="en-US" sz="1050" kern="100">
              <a:effectLst/>
              <a:latin typeface="Calibri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sz="1050" kern="100">
                <a:effectLst/>
                <a:latin typeface="Calibri"/>
                <a:ea typeface="Calibri"/>
                <a:cs typeface="Times New Roman"/>
              </a:rPr>
              <a:t>Purchase Lippincott Book Bundle</a:t>
            </a:r>
          </a:p>
          <a:p>
            <a:pPr>
              <a:lnSpc>
                <a:spcPct val="107000"/>
              </a:lnSpc>
            </a:pPr>
            <a:endParaRPr lang="en-US" sz="1050" kern="100">
              <a:latin typeface="Calibri" panose="020F0502020204030204" pitchFamily="34" charset="0"/>
              <a:ea typeface="Calibri" panose="020F0502020204030204" pitchFamily="34" charset="0"/>
              <a:cs typeface="Times New Roman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50" b="1" i="1" kern="100">
                <a:effectLst/>
                <a:latin typeface="Calibri"/>
                <a:ea typeface="Calibri"/>
                <a:cs typeface="Times New Roman"/>
              </a:rPr>
              <a:t>All documents listed are required by every student. Failure to meet these program requirements will prevent you from attending clinical rotations.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everal hands raised and ready to answer a question">
            <a:extLst>
              <a:ext uri="{FF2B5EF4-FFF2-40B4-BE49-F238E27FC236}">
                <a16:creationId xmlns:a16="http://schemas.microsoft.com/office/drawing/2014/main" id="{9A726D92-4341-2511-3BE5-A503D752A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7772400" cy="465073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5C29033-B96C-CD88-C337-5D92B141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92" y="168656"/>
            <a:ext cx="5534025" cy="584775"/>
          </a:xfrm>
        </p:spPr>
        <p:txBody>
          <a:bodyPr/>
          <a:lstStyle/>
          <a:p>
            <a:pPr algn="ctr"/>
            <a:r>
              <a:rPr lang="en-US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22856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1" y="5867400"/>
            <a:ext cx="2438400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56942" y="290893"/>
            <a:ext cx="522986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Student Handbook</a:t>
            </a:r>
            <a:r>
              <a:rPr spc="-120"/>
              <a:t> </a:t>
            </a:r>
            <a:r>
              <a:t>Review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5539" y="1080008"/>
            <a:ext cx="69754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>
                <a:latin typeface="Calibri"/>
                <a:cs typeface="Calibri"/>
              </a:rPr>
              <a:t>Utilize </a:t>
            </a:r>
            <a:r>
              <a:rPr sz="2400">
                <a:latin typeface="Calibri"/>
                <a:cs typeface="Calibri"/>
              </a:rPr>
              <a:t>the </a:t>
            </a:r>
            <a:r>
              <a:rPr sz="2400" spc="-5">
                <a:latin typeface="Calibri"/>
                <a:cs typeface="Calibri"/>
              </a:rPr>
              <a:t>Student Handbook and other resources </a:t>
            </a:r>
            <a:r>
              <a:rPr sz="2400">
                <a:latin typeface="Calibri"/>
                <a:cs typeface="Calibri"/>
              </a:rPr>
              <a:t>at: </a:t>
            </a:r>
            <a:r>
              <a:rPr sz="2400" u="heavy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</a:rPr>
              <a:t> </a:t>
            </a:r>
            <a:r>
              <a:rPr sz="2400" u="heavy" spc="-5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  <a:hlinkClick r:id="rId4"/>
              </a:rPr>
              <a:t>http://nursing.csuci.edu/currentstudents/index.htm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82526" y="2430274"/>
            <a:ext cx="2590787" cy="2590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A white cover with black text&#10;&#10;Description automatically generated">
            <a:extLst>
              <a:ext uri="{FF2B5EF4-FFF2-40B4-BE49-F238E27FC236}">
                <a16:creationId xmlns:a16="http://schemas.microsoft.com/office/drawing/2014/main" id="{D2C516CB-F54A-F80C-5331-AD2EE77E3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2883" y="1991824"/>
            <a:ext cx="3553314" cy="45839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7B47-A7E7-D3D9-9855-1E29B2534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141" y="381000"/>
            <a:ext cx="6463717" cy="1184910"/>
          </a:xfrm>
        </p:spPr>
        <p:txBody>
          <a:bodyPr wrap="square">
            <a:normAutofit/>
          </a:bodyPr>
          <a:lstStyle/>
          <a:p>
            <a:pPr algn="ctr"/>
            <a:r>
              <a:rPr lang="en-US" b="1" u="sng"/>
              <a:t>REALLY Important Policies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967760-D39F-C840-7BB1-A2CA90AFA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219200"/>
            <a:ext cx="4572000" cy="5470144"/>
          </a:xfrm>
        </p:spPr>
        <p:txBody>
          <a:bodyPr wrap="square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Clinical Absence Policy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Clinical Coaching Policy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Student Promotion, Continuance in the Program, and Repeating a Class Policy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HIPAA Privacy Rule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Policy on Submission of Clinical and Medical Documents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Policy on Faculty Supervision of Medication Administration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Policy on IV Insertion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Policy on Social Media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Policy on Medication Calculation Competency Assessment</a:t>
            </a:r>
          </a:p>
        </p:txBody>
      </p:sp>
      <p:pic>
        <p:nvPicPr>
          <p:cNvPr id="6" name="Content Placeholder 5" descr="A keyboard with a blue button&#10;&#10;Description automatically generated with medium confidence">
            <a:extLst>
              <a:ext uri="{FF2B5EF4-FFF2-40B4-BE49-F238E27FC236}">
                <a16:creationId xmlns:a16="http://schemas.microsoft.com/office/drawing/2014/main" id="{7DB297ED-1A4B-F66B-F0C1-7862A74A509A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11669"/>
            <a:ext cx="3440365" cy="2285206"/>
          </a:xfrm>
        </p:spPr>
      </p:pic>
    </p:spTree>
    <p:extLst>
      <p:ext uri="{BB962C8B-B14F-4D97-AF65-F5344CB8AC3E}">
        <p14:creationId xmlns:p14="http://schemas.microsoft.com/office/powerpoint/2010/main" val="3849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6858000"/>
                </a:move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0"/>
            <a:ext cx="381635" cy="6858000"/>
          </a:xfrm>
          <a:custGeom>
            <a:avLst/>
            <a:gdLst/>
            <a:ahLst/>
            <a:cxnLst/>
            <a:rect l="l" t="t" r="r" b="b"/>
            <a:pathLst>
              <a:path w="381634" h="6858000">
                <a:moveTo>
                  <a:pt x="0" y="6858000"/>
                </a:moveTo>
                <a:lnTo>
                  <a:pt x="381012" y="6858000"/>
                </a:lnTo>
                <a:lnTo>
                  <a:pt x="38101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5867400"/>
            <a:ext cx="2523743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57842" y="494347"/>
            <a:ext cx="387604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t>Academic</a:t>
            </a:r>
            <a:r>
              <a:rPr spc="-65"/>
              <a:t> </a:t>
            </a:r>
            <a:r>
              <a:rPr spc="-5"/>
              <a:t>Advising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3155" y="1676400"/>
            <a:ext cx="7765415" cy="303720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>
                <a:latin typeface="Calibri"/>
                <a:cs typeface="Calibri"/>
              </a:rPr>
              <a:t>For General Education questions and requirements</a:t>
            </a:r>
            <a:r>
              <a:rPr sz="2400" spc="30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contact: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09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>
                <a:latin typeface="Calibri"/>
                <a:cs typeface="Calibri"/>
              </a:rPr>
              <a:t>Academic </a:t>
            </a:r>
            <a:r>
              <a:rPr sz="2000" spc="-5">
                <a:latin typeface="Calibri"/>
                <a:cs typeface="Calibri"/>
              </a:rPr>
              <a:t>Advising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000000"/>
              </a:buClr>
              <a:buChar char="–"/>
              <a:tabLst>
                <a:tab pos="756285" algn="l"/>
                <a:tab pos="756920" algn="l"/>
              </a:tabLst>
            </a:pPr>
            <a:r>
              <a:rPr sz="2000" u="sng" spc="-5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  <a:hlinkClick r:id="rId4"/>
              </a:rPr>
              <a:t>http://www.csuci.edu/academics/advising/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Calibri"/>
              <a:buChar char="–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>
                <a:latin typeface="Calibri"/>
                <a:cs typeface="Calibri"/>
              </a:rPr>
              <a:t>For Nursing major advising you </a:t>
            </a:r>
            <a:r>
              <a:rPr sz="2400">
                <a:latin typeface="Calibri"/>
                <a:cs typeface="Calibri"/>
              </a:rPr>
              <a:t>will</a:t>
            </a:r>
            <a:r>
              <a:rPr sz="2400" spc="-40">
                <a:latin typeface="Calibri"/>
                <a:cs typeface="Calibri"/>
              </a:rPr>
              <a:t> </a:t>
            </a:r>
            <a:r>
              <a:rPr sz="2400" spc="-5">
                <a:latin typeface="Calibri"/>
                <a:cs typeface="Calibri"/>
              </a:rPr>
              <a:t>visit: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09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>
                <a:latin typeface="Calibri"/>
                <a:cs typeface="Calibri"/>
              </a:rPr>
              <a:t>Your designated </a:t>
            </a:r>
            <a:r>
              <a:rPr sz="2000">
                <a:latin typeface="Calibri"/>
                <a:cs typeface="Calibri"/>
              </a:rPr>
              <a:t>Major </a:t>
            </a:r>
            <a:r>
              <a:rPr sz="2000" spc="-5">
                <a:latin typeface="Calibri"/>
                <a:cs typeface="Calibri"/>
              </a:rPr>
              <a:t>Advisor (listed on</a:t>
            </a:r>
            <a:r>
              <a:rPr sz="2000" spc="5">
                <a:solidFill>
                  <a:srgbClr val="00B100"/>
                </a:solidFill>
                <a:latin typeface="Calibri"/>
                <a:cs typeface="Calibri"/>
              </a:rPr>
              <a:t> </a:t>
            </a:r>
            <a:r>
              <a:rPr sz="2000" b="1" u="sng" spc="-5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Calibri"/>
                <a:cs typeface="Calibri"/>
                <a:hlinkClick r:id="rId5"/>
              </a:rPr>
              <a:t>website</a:t>
            </a:r>
            <a:r>
              <a:rPr sz="2000" spc="-5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-5">
                <a:latin typeface="Calibri"/>
                <a:cs typeface="Calibri"/>
              </a:rPr>
              <a:t>Verify Information continually on </a:t>
            </a:r>
            <a:r>
              <a:rPr sz="2000">
                <a:latin typeface="Calibri"/>
                <a:cs typeface="Calibri"/>
              </a:rPr>
              <a:t>your</a:t>
            </a:r>
            <a:r>
              <a:rPr sz="2000" spc="-45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CARR:</a:t>
            </a:r>
          </a:p>
          <a:p>
            <a:pPr marL="1155700" lvl="2" indent="-228600">
              <a:lnSpc>
                <a:spcPct val="100000"/>
              </a:lnSpc>
              <a:spcBef>
                <a:spcPts val="425"/>
              </a:spcBef>
              <a:buClr>
                <a:srgbClr val="000000"/>
              </a:buClr>
              <a:buChar char="•"/>
              <a:tabLst>
                <a:tab pos="1155065" algn="l"/>
                <a:tab pos="1155700" algn="l"/>
              </a:tabLst>
            </a:pPr>
            <a:r>
              <a:rPr sz="1600" u="sng">
                <a:solidFill>
                  <a:srgbClr val="00B100"/>
                </a:solidFill>
                <a:uFill>
                  <a:solidFill>
                    <a:srgbClr val="00B100"/>
                  </a:solidFill>
                </a:uFill>
                <a:latin typeface="Times New Roman"/>
                <a:cs typeface="Times New Roman"/>
                <a:hlinkClick r:id="rId6"/>
              </a:rPr>
              <a:t>https://www.csuci.edu/records-registration/carr.htm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29400" y="4800600"/>
            <a:ext cx="1652015" cy="16520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F59C9-F068-489B-8AA0-C743A9AC1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2045" y="2286000"/>
            <a:ext cx="8021955" cy="2031325"/>
          </a:xfrm>
        </p:spPr>
        <p:txBody>
          <a:bodyPr/>
          <a:lstStyle/>
          <a:p>
            <a:r>
              <a:rPr lang="en-US" sz="6600" b="1"/>
              <a:t>Your “Roadmap” for the Nursing Program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5146E81D-7467-AA11-13E4-FA965583B714}"/>
              </a:ext>
            </a:extLst>
          </p:cNvPr>
          <p:cNvSpPr/>
          <p:nvPr/>
        </p:nvSpPr>
        <p:spPr>
          <a:xfrm>
            <a:off x="638092" y="6053593"/>
            <a:ext cx="2362200" cy="60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8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139" y="87883"/>
            <a:ext cx="6580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>
                <a:latin typeface="Gill Sans MT"/>
                <a:cs typeface="Gill Sans MT"/>
              </a:rPr>
              <a:t>Curriculum </a:t>
            </a:r>
            <a:r>
              <a:rPr sz="4400">
                <a:latin typeface="Gill Sans MT"/>
                <a:cs typeface="Gill Sans MT"/>
              </a:rPr>
              <a:t>Roadmap</a:t>
            </a:r>
            <a:r>
              <a:rPr sz="2800">
                <a:latin typeface="Gill Sans MT"/>
                <a:cs typeface="Gill Sans MT"/>
              </a:rPr>
              <a:t>: </a:t>
            </a:r>
            <a:r>
              <a:rPr sz="3200" spc="5">
                <a:latin typeface="Gill Sans MT"/>
                <a:cs typeface="Gill Sans MT"/>
              </a:rPr>
              <a:t>120</a:t>
            </a:r>
            <a:r>
              <a:rPr sz="3200" spc="-130">
                <a:latin typeface="Gill Sans MT"/>
                <a:cs typeface="Gill Sans MT"/>
              </a:rPr>
              <a:t> </a:t>
            </a:r>
            <a:r>
              <a:rPr sz="3200">
                <a:latin typeface="Gill Sans MT"/>
                <a:cs typeface="Gill Sans MT"/>
              </a:rPr>
              <a:t>units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30E4B-B5AC-D8EA-117E-EBB830925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769" y="805260"/>
            <a:ext cx="6619875" cy="3038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A9B7C-0B18-67EE-8A74-0612FC123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969" y="3733800"/>
            <a:ext cx="6506844" cy="21494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24878-14CC-E6E2-3EF1-CBC157271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1" y="609600"/>
            <a:ext cx="7756888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E76D9-FF2C-C69A-03FF-31243EF9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092" y="168656"/>
            <a:ext cx="5534025" cy="1184910"/>
          </a:xfrm>
        </p:spPr>
        <p:txBody>
          <a:bodyPr wrap="square">
            <a:normAutofit/>
          </a:bodyPr>
          <a:lstStyle/>
          <a:p>
            <a:r>
              <a:rPr lang="en-US"/>
              <a:t>BSN Orientation Course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79C722-2B64-EF9D-24A9-FC551BD58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58532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/>
              <a:t>All modules must be completed by July 15, 2024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A9897DD-3D2D-764E-F973-8352C2FC04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600113"/>
              </p:ext>
            </p:extLst>
          </p:nvPr>
        </p:nvGraphicFramePr>
        <p:xfrm>
          <a:off x="4953000" y="1600200"/>
          <a:ext cx="3733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078C4A-2780-CC68-9B30-279914F68771}"/>
              </a:ext>
            </a:extLst>
          </p:cNvPr>
          <p:cNvSpPr txBox="1"/>
          <p:nvPr/>
        </p:nvSpPr>
        <p:spPr>
          <a:xfrm>
            <a:off x="490151" y="4051743"/>
            <a:ext cx="415804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/>
              <a:t>Self-enroll in the course</a:t>
            </a:r>
          </a:p>
          <a:p>
            <a:r>
              <a:rPr lang="en-US" sz="2400" b="1"/>
              <a:t>https://cilearn.csuci.edu/enroll/HRBA6P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0086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1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1C8753E23B714D8A60B9C754DFABC1" ma:contentTypeVersion="16" ma:contentTypeDescription="Create a new document." ma:contentTypeScope="" ma:versionID="fc778dc06a15d9344110baa26118b77f">
  <xsd:schema xmlns:xsd="http://www.w3.org/2001/XMLSchema" xmlns:xs="http://www.w3.org/2001/XMLSchema" xmlns:p="http://schemas.microsoft.com/office/2006/metadata/properties" xmlns:ns3="b1b1ede1-38ba-4f92-8b8a-a7e883b5408f" xmlns:ns4="dff1a205-0288-46b4-89cb-12195e5a848b" targetNamespace="http://schemas.microsoft.com/office/2006/metadata/properties" ma:root="true" ma:fieldsID="fa2d18b46486275033cf8ceb853f89e4" ns3:_="" ns4:_="">
    <xsd:import namespace="b1b1ede1-38ba-4f92-8b8a-a7e883b5408f"/>
    <xsd:import namespace="dff1a205-0288-46b4-89cb-12195e5a84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1ede1-38ba-4f92-8b8a-a7e883b540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1a205-0288-46b4-89cb-12195e5a84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b1ede1-38ba-4f92-8b8a-a7e883b5408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EDF832-CC9E-4194-9103-AF41D526733A}">
  <ds:schemaRefs>
    <ds:schemaRef ds:uri="b1b1ede1-38ba-4f92-8b8a-a7e883b5408f"/>
    <ds:schemaRef ds:uri="dff1a205-0288-46b4-89cb-12195e5a84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70C0E2F-3A07-46B4-BD2E-023D1ACA53B1}">
  <ds:schemaRefs>
    <ds:schemaRef ds:uri="b1b1ede1-38ba-4f92-8b8a-a7e883b5408f"/>
    <ds:schemaRef ds:uri="dff1a205-0288-46b4-89cb-12195e5a848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52D7DC5-E9E8-428C-968F-5A909AEDA9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21</Slides>
  <Notes>19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Welcome CSU Channel Islands Nursing</vt:lpstr>
      <vt:lpstr>Housekeeping/Paperwork</vt:lpstr>
      <vt:lpstr>Student Handbook Review</vt:lpstr>
      <vt:lpstr>REALLY Important Policies</vt:lpstr>
      <vt:lpstr>Academic Advising</vt:lpstr>
      <vt:lpstr>PowerPoint Presentation</vt:lpstr>
      <vt:lpstr>Curriculum Roadmap: 120 units</vt:lpstr>
      <vt:lpstr>PowerPoint Presentation</vt:lpstr>
      <vt:lpstr>BSN Orientation Course</vt:lpstr>
      <vt:lpstr>PowerPoint Presentation</vt:lpstr>
      <vt:lpstr>Lippincott Book Bundle &amp; Course Products</vt:lpstr>
      <vt:lpstr>Uniforms, Name Tags &amp; Stethoscope</vt:lpstr>
      <vt:lpstr>PowerPoint Presentation</vt:lpstr>
      <vt:lpstr>EXXAT Prism/Approve and Universal:                                   Document Management, Criminal Background Check &amp; Drug Screening</vt:lpstr>
      <vt:lpstr>Physical Exam Form &amp;  Immunization Requirements</vt:lpstr>
      <vt:lpstr>Guide for Clinical Documents</vt:lpstr>
      <vt:lpstr>PowerPoint Presentation</vt:lpstr>
      <vt:lpstr>Nursing Program Website Introduction</vt:lpstr>
      <vt:lpstr>Summer To Do List</vt:lpstr>
      <vt:lpstr>Checklist: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CSU Channel Islands Nursing</dc:title>
  <dc:creator>Welch, Sarah</dc:creator>
  <cp:revision>2</cp:revision>
  <dcterms:created xsi:type="dcterms:W3CDTF">2020-04-15T23:32:04Z</dcterms:created>
  <dcterms:modified xsi:type="dcterms:W3CDTF">2024-06-05T19:55:06Z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0x010100441C8753E23B714D8A60B9C754DFABC1</vt:lpwstr>
  </property>
</Properties>
</file>