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71" r:id="rId3"/>
    <p:sldId id="257" r:id="rId4"/>
    <p:sldId id="258" r:id="rId5"/>
    <p:sldId id="272" r:id="rId6"/>
    <p:sldId id="259" r:id="rId7"/>
    <p:sldId id="260" r:id="rId8"/>
    <p:sldId id="261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954838" cy="93091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1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4B8ADF8-55AE-4148-8792-B2D6D5B32012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84EDEEA-A515-4A22-B9B3-443578F30A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98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3E6491-A6E2-4F22-9007-8D585B2D7B31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4CF7AC-8331-4B6E-804C-A30D6490E5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.ca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n.ca.gov/applicants/index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NCLEX Examination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RN Nursing Licensure Preparation Spring </a:t>
            </a:r>
            <a:r>
              <a:rPr lang="en-US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accommodations forms on the website. </a:t>
            </a:r>
          </a:p>
          <a:p>
            <a:r>
              <a:rPr lang="en-US" dirty="0" smtClean="0"/>
              <a:t>Get paperwork to the BRN early since it takes longer to process your paperwork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on NCSBN Website</a:t>
            </a:r>
          </a:p>
          <a:p>
            <a:r>
              <a:rPr lang="en-US" dirty="0" smtClean="0"/>
              <a:t>National </a:t>
            </a:r>
            <a:r>
              <a:rPr lang="en-US" dirty="0" smtClean="0"/>
              <a:t>Council State Board of Nursing website for </a:t>
            </a:r>
            <a:r>
              <a:rPr lang="en-US" dirty="0" smtClean="0"/>
              <a:t>2017 </a:t>
            </a:r>
            <a:r>
              <a:rPr lang="en-US" dirty="0" smtClean="0"/>
              <a:t>NCLEX Examination Candidate Bulletin</a:t>
            </a:r>
          </a:p>
          <a:p>
            <a:r>
              <a:rPr lang="en-US" dirty="0" smtClean="0"/>
              <a:t>Program Code US04504300 Camarillo CSU Channel Islands</a:t>
            </a:r>
          </a:p>
          <a:p>
            <a:r>
              <a:rPr lang="en-US" dirty="0" smtClean="0"/>
              <a:t>Pearson </a:t>
            </a:r>
            <a:r>
              <a:rPr lang="en-US" dirty="0" smtClean="0"/>
              <a:t>VUE Professional </a:t>
            </a:r>
            <a:r>
              <a:rPr lang="en-US" dirty="0" smtClean="0"/>
              <a:t>Testing Centers</a:t>
            </a:r>
          </a:p>
          <a:p>
            <a:r>
              <a:rPr lang="en-US" dirty="0" smtClean="0"/>
              <a:t>Closest Location</a:t>
            </a:r>
          </a:p>
          <a:p>
            <a:r>
              <a:rPr lang="en-US" dirty="0" smtClean="0"/>
              <a:t>Westlake Corporate Center </a:t>
            </a:r>
          </a:p>
          <a:p>
            <a:r>
              <a:rPr lang="en-US" dirty="0" smtClean="0"/>
              <a:t> 875 Westlake Boulevard Suite 108 </a:t>
            </a:r>
          </a:p>
          <a:p>
            <a:r>
              <a:rPr lang="en-US" dirty="0" smtClean="0"/>
              <a:t>Westlake, Village CA 01361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NCLEX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Resources available at BRN website</a:t>
            </a:r>
          </a:p>
          <a:p>
            <a:r>
              <a:rPr lang="en-US" dirty="0" smtClean="0"/>
              <a:t>ATI provides exam review course (with ATI package)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a preparation time </a:t>
            </a:r>
            <a:r>
              <a:rPr lang="en-US" dirty="0" smtClean="0"/>
              <a:t>frame</a:t>
            </a:r>
          </a:p>
          <a:p>
            <a:r>
              <a:rPr lang="en-US" dirty="0" smtClean="0"/>
              <a:t>Time frame varies: All transcripts must be in before Permission to test (Estimated time July 15, 2017) Will not be able to test before that date at the earliest – turn around BRN and Pearson Vue 2 weeks EARLIEST testing August 7, 2017. Plan your job search accordingly</a:t>
            </a:r>
            <a:endParaRPr lang="en-US" dirty="0" smtClean="0"/>
          </a:p>
          <a:p>
            <a:r>
              <a:rPr lang="en-US" dirty="0" smtClean="0"/>
              <a:t>Do not take a vacation, get married, have a baby or any other life changing event until after you have taken the exam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the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Questions 75- 265 Question or 6 hours</a:t>
            </a:r>
          </a:p>
          <a:p>
            <a:r>
              <a:rPr lang="en-US" dirty="0" smtClean="0"/>
              <a:t>15 Questions are not </a:t>
            </a:r>
            <a:r>
              <a:rPr lang="en-US" dirty="0" smtClean="0"/>
              <a:t>scored</a:t>
            </a:r>
          </a:p>
          <a:p>
            <a:r>
              <a:rPr lang="en-US" dirty="0" smtClean="0"/>
              <a:t>You should get the results shortly after taking the exam.</a:t>
            </a:r>
            <a:endParaRPr lang="en-US" dirty="0" smtClean="0"/>
          </a:p>
          <a:p>
            <a:r>
              <a:rPr lang="en-US" dirty="0" smtClean="0"/>
              <a:t>Do not contact the BRN for questions on processing time this slows down processing. There is a approximate processing time grid on the website.</a:t>
            </a:r>
            <a:endParaRPr lang="en-US" dirty="0" smtClean="0"/>
          </a:p>
        </p:txBody>
      </p:sp>
      <p:pic>
        <p:nvPicPr>
          <p:cNvPr id="9" name="Content Placeholder 8" descr="MB90039988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51512" y="2501106"/>
            <a:ext cx="1828800" cy="182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receiving your license apply for the Public Health Nurse certificate</a:t>
            </a:r>
          </a:p>
          <a:p>
            <a:endParaRPr lang="en-US" dirty="0" smtClean="0"/>
          </a:p>
          <a:p>
            <a:r>
              <a:rPr lang="en-US" dirty="0" smtClean="0"/>
              <a:t>Notify the Nursing program so we can send the request for transcript form </a:t>
            </a:r>
          </a:p>
          <a:p>
            <a:endParaRPr lang="en-US" dirty="0" smtClean="0"/>
          </a:p>
          <a:p>
            <a:r>
              <a:rPr lang="en-US" dirty="0" smtClean="0"/>
              <a:t>You will need to send an transcript to them by going onto records and registration and sending them a copy directly </a:t>
            </a: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Nurse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applicants are required to apply for Licensure online via BreEZE on the California Board of Registered Nursing Website  </a:t>
            </a:r>
            <a:r>
              <a:rPr lang="en-US" dirty="0" smtClean="0">
                <a:hlinkClick r:id="rId2"/>
              </a:rPr>
              <a:t>www.rn.ca.gov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All students must submit the application and feeds for licensure online using a valid credit card no more than TWO weeks prior to graduation date MAY 1, 2017</a:t>
            </a:r>
          </a:p>
          <a:p>
            <a:r>
              <a:rPr lang="en-US" dirty="0" smtClean="0"/>
              <a:t>Do not register with Pearson Vue for testing until after you have received an eligibility notice from the BRN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 Licensure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1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available at BRN website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http://www.rn.ca.gov/applicants/index.shtml</a:t>
            </a:r>
            <a:endParaRPr lang="en-US" dirty="0"/>
          </a:p>
          <a:p>
            <a:r>
              <a:rPr lang="en-US" dirty="0" smtClean="0"/>
              <a:t>Licensure </a:t>
            </a:r>
            <a:r>
              <a:rPr lang="en-US" dirty="0" smtClean="0"/>
              <a:t>by Examination in the State of </a:t>
            </a:r>
            <a:r>
              <a:rPr lang="en-US" dirty="0" smtClean="0"/>
              <a:t>California</a:t>
            </a:r>
          </a:p>
          <a:p>
            <a:r>
              <a:rPr lang="en-US" dirty="0" smtClean="0"/>
              <a:t>All fees must be paid with a valid credit card</a:t>
            </a:r>
            <a:endParaRPr lang="en-US" dirty="0" smtClean="0"/>
          </a:p>
          <a:p>
            <a:r>
              <a:rPr lang="en-US" dirty="0" smtClean="0"/>
              <a:t>Processing times may vary, </a:t>
            </a:r>
            <a:r>
              <a:rPr lang="en-US" dirty="0" smtClean="0"/>
              <a:t> so do not accept a position outside of an expected time range</a:t>
            </a:r>
            <a:endParaRPr lang="en-US" dirty="0" smtClean="0"/>
          </a:p>
          <a:p>
            <a:r>
              <a:rPr lang="en-US" dirty="0" smtClean="0"/>
              <a:t>Once you are licensed your address of record must be disclosed to the public</a:t>
            </a:r>
          </a:p>
          <a:p>
            <a:r>
              <a:rPr lang="en-US" dirty="0" smtClean="0"/>
              <a:t>Application fees are non refundable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BRN Registered Nursing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the Online Tutorial for a Video demon on how to set up a BreEZe account</a:t>
            </a:r>
          </a:p>
          <a:p>
            <a:r>
              <a:rPr lang="en-US" sz="3200" dirty="0" smtClean="0"/>
              <a:t>Register for a BreEZe account</a:t>
            </a:r>
          </a:p>
          <a:p>
            <a:r>
              <a:rPr lang="en-US" sz="3200" dirty="0" smtClean="0"/>
              <a:t>Begin entering application information by selecting 1-RN Initial Exam Application </a:t>
            </a:r>
          </a:p>
          <a:p>
            <a:r>
              <a:rPr lang="en-US" sz="3200" dirty="0" smtClean="0"/>
              <a:t>At the end of the application you will be able to attach documents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for </a:t>
            </a:r>
            <a:r>
              <a:rPr lang="en-US" dirty="0" smtClean="0"/>
              <a:t>Licensure first step register for an account on BreEZe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fees are non-refundable- Total $670</a:t>
            </a:r>
          </a:p>
          <a:p>
            <a:r>
              <a:rPr lang="en-US" dirty="0" smtClean="0"/>
              <a:t>BRN Application for licensure fee:</a:t>
            </a:r>
          </a:p>
          <a:p>
            <a:pPr lvl="1"/>
            <a:r>
              <a:rPr lang="en-US" dirty="0" smtClean="0"/>
              <a:t>$200</a:t>
            </a:r>
            <a:endParaRPr lang="en-US" dirty="0"/>
          </a:p>
          <a:p>
            <a:pPr lvl="1"/>
            <a:r>
              <a:rPr lang="en-US" b="1" dirty="0" smtClean="0"/>
              <a:t>BRN Interim Permit </a:t>
            </a:r>
          </a:p>
          <a:p>
            <a:pPr lvl="1"/>
            <a:r>
              <a:rPr lang="en-US" dirty="0" smtClean="0"/>
              <a:t>$50</a:t>
            </a:r>
          </a:p>
          <a:p>
            <a:pPr lvl="1"/>
            <a:r>
              <a:rPr lang="en-US" b="1" dirty="0" smtClean="0"/>
              <a:t>Pearson Vue fees for testing</a:t>
            </a:r>
          </a:p>
          <a:p>
            <a:pPr lvl="2"/>
            <a:r>
              <a:rPr lang="en-US" dirty="0" smtClean="0"/>
              <a:t>$200</a:t>
            </a:r>
          </a:p>
          <a:p>
            <a:pPr lvl="2"/>
            <a:r>
              <a:rPr lang="en-US" b="1" dirty="0" smtClean="0"/>
              <a:t>Live Scan Fees:</a:t>
            </a:r>
          </a:p>
          <a:p>
            <a:pPr lvl="2"/>
            <a:r>
              <a:rPr lang="en-US" dirty="0" smtClean="0"/>
              <a:t>Approximately $70</a:t>
            </a:r>
          </a:p>
          <a:p>
            <a:pPr lvl="2"/>
            <a:r>
              <a:rPr lang="en-US" b="1" dirty="0" smtClean="0"/>
              <a:t>BRN Public Health Nurse </a:t>
            </a:r>
            <a:r>
              <a:rPr lang="en-US" dirty="0" smtClean="0"/>
              <a:t>$150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7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Tips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Use the same name in APPLICATION AS ON your diploma, driver’s license or photo ID </a:t>
            </a:r>
            <a:endParaRPr lang="en-US" sz="1600" dirty="0" smtClean="0"/>
          </a:p>
          <a:p>
            <a:r>
              <a:rPr lang="en-US" sz="1600" dirty="0" smtClean="0"/>
              <a:t>If you change your name notify the Board immediately</a:t>
            </a:r>
            <a:endParaRPr lang="en-US" sz="1600" dirty="0" smtClean="0"/>
          </a:p>
          <a:p>
            <a:r>
              <a:rPr lang="en-US" sz="1600" dirty="0" smtClean="0"/>
              <a:t>You will need 2 forms of ID for the </a:t>
            </a:r>
            <a:r>
              <a:rPr lang="en-US" sz="1600" dirty="0" smtClean="0"/>
              <a:t>test See NCLEX information for types of acceptable Identification</a:t>
            </a:r>
            <a:endParaRPr lang="en-US" sz="1600" dirty="0" smtClean="0"/>
          </a:p>
          <a:p>
            <a:r>
              <a:rPr lang="en-US" sz="1600" dirty="0" smtClean="0"/>
              <a:t>US Social </a:t>
            </a:r>
            <a:r>
              <a:rPr lang="en-US" sz="1600" dirty="0" smtClean="0"/>
              <a:t>Security or individual taxpayer identification number is   </a:t>
            </a:r>
            <a:r>
              <a:rPr lang="en-US" sz="1600" dirty="0" smtClean="0"/>
              <a:t>is MANDATORY</a:t>
            </a:r>
          </a:p>
          <a:p>
            <a:r>
              <a:rPr lang="en-US" sz="1600" dirty="0" smtClean="0"/>
              <a:t>Application is on the BRN website </a:t>
            </a:r>
            <a:endParaRPr lang="en-US" sz="1600" dirty="0" smtClean="0"/>
          </a:p>
          <a:p>
            <a:r>
              <a:rPr lang="en-US" sz="1600" dirty="0" smtClean="0"/>
              <a:t>You will need  a recent 2x2 passport type photo of head and shoulders only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When filling in a section on report Prior Convictions or Discipline against </a:t>
            </a:r>
            <a:r>
              <a:rPr lang="en-US" sz="1800" dirty="0" smtClean="0"/>
              <a:t>license See Dr. Jensen for details on Convictions </a:t>
            </a:r>
            <a:endParaRPr lang="en-US" sz="1800" dirty="0" smtClean="0"/>
          </a:p>
          <a:p>
            <a:r>
              <a:rPr lang="en-US" sz="1800" dirty="0" smtClean="0"/>
              <a:t>MISDEMEANORS AS WELL AS </a:t>
            </a:r>
            <a:r>
              <a:rPr lang="en-US" sz="1800" dirty="0" smtClean="0"/>
              <a:t>FELONIES – Motor vehicle infractions over $1000</a:t>
            </a:r>
            <a:endParaRPr lang="en-US" sz="1800" dirty="0" smtClean="0"/>
          </a:p>
          <a:p>
            <a:r>
              <a:rPr lang="en-US" sz="1800" dirty="0" smtClean="0"/>
              <a:t>See </a:t>
            </a:r>
            <a:r>
              <a:rPr lang="en-US" sz="1800" dirty="0" smtClean="0"/>
              <a:t>convictions </a:t>
            </a:r>
            <a:r>
              <a:rPr lang="en-US" sz="1800" dirty="0" smtClean="0"/>
              <a:t>to see how to process- Will take longer to process application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BRN POLICY ON DENIAL OF LICENSE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Denial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Denial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Read the policy on the denial of licensure </a:t>
            </a:r>
          </a:p>
          <a:p>
            <a:r>
              <a:rPr lang="en-US" dirty="0" smtClean="0"/>
              <a:t>The BRN requires disclosure and evidence of rehabilitation.</a:t>
            </a:r>
          </a:p>
          <a:p>
            <a:r>
              <a:rPr lang="en-US" dirty="0" smtClean="0"/>
              <a:t>The burden of proof of rehabilitation is on the candidate</a:t>
            </a:r>
            <a:endParaRPr lang="en-US" dirty="0"/>
          </a:p>
        </p:txBody>
      </p:sp>
      <p:pic>
        <p:nvPicPr>
          <p:cNvPr id="13" name="Content Placeholder 12" descr="Teenage girl in distres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67400" y="1600200"/>
            <a:ext cx="2438399" cy="2819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Scan- many locations in Ventura County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 </a:t>
            </a:r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Live Scan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sure to use the same name on this application</a:t>
            </a:r>
          </a:p>
          <a:p>
            <a:r>
              <a:rPr lang="en-US" dirty="0" smtClean="0"/>
              <a:t>Follow the directions on the instruction sheet and fill in all the items marked X</a:t>
            </a:r>
          </a:p>
          <a:p>
            <a:r>
              <a:rPr lang="en-US" dirty="0" smtClean="0"/>
              <a:t>Bring the triplicate to the Live Scan </a:t>
            </a:r>
            <a:r>
              <a:rPr lang="en-US" dirty="0" smtClean="0"/>
              <a:t>Location- one goes to Live scan operator; one to BRN and one for you to submit with your application</a:t>
            </a:r>
          </a:p>
          <a:p>
            <a:r>
              <a:rPr lang="en-US" dirty="0" smtClean="0"/>
              <a:t>Fee approximately $70</a:t>
            </a:r>
            <a:endParaRPr lang="en-US" dirty="0"/>
          </a:p>
        </p:txBody>
      </p:sp>
      <p:pic>
        <p:nvPicPr>
          <p:cNvPr id="9" name="Content Placeholder 8" descr="MB90034190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51512" y="1143000"/>
            <a:ext cx="2554288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Request for Transcript </a:t>
            </a:r>
            <a:endParaRPr lang="en-US" dirty="0" smtClean="0"/>
          </a:p>
          <a:p>
            <a:r>
              <a:rPr lang="en-US" dirty="0" smtClean="0"/>
              <a:t>Request for Transcript Public Health Nurse Certification</a:t>
            </a:r>
          </a:p>
          <a:p>
            <a:r>
              <a:rPr lang="en-US" dirty="0" smtClean="0"/>
              <a:t>Fill in the top:</a:t>
            </a:r>
          </a:p>
          <a:p>
            <a:r>
              <a:rPr lang="en-US" dirty="0" smtClean="0"/>
              <a:t>Name of Professional Registered Nursing School: </a:t>
            </a:r>
          </a:p>
          <a:p>
            <a:r>
              <a:rPr lang="en-US" dirty="0" smtClean="0"/>
              <a:t>CSU Channel Islands </a:t>
            </a:r>
          </a:p>
          <a:p>
            <a:r>
              <a:rPr lang="en-US" dirty="0" smtClean="0"/>
              <a:t>Camarillo CA 93012</a:t>
            </a:r>
          </a:p>
          <a:p>
            <a:r>
              <a:rPr lang="en-US" dirty="0" smtClean="0"/>
              <a:t>Years Attended </a:t>
            </a:r>
          </a:p>
          <a:p>
            <a:r>
              <a:rPr lang="en-US" dirty="0" smtClean="0"/>
              <a:t>Years Graduated 2017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TO BE </a:t>
            </a:r>
            <a:r>
              <a:rPr lang="en-US" dirty="0" smtClean="0"/>
              <a:t>COMPLETED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782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NCLEX Examination</vt:lpstr>
      <vt:lpstr>Application for Licensure</vt:lpstr>
      <vt:lpstr>California BRN Registered Nursing Application</vt:lpstr>
      <vt:lpstr>Application for Licensure first step register for an account on BreEZe</vt:lpstr>
      <vt:lpstr>Fees 2017</vt:lpstr>
      <vt:lpstr>Application Tips</vt:lpstr>
      <vt:lpstr>BRN POLICY ON DENIAL OF LICENSE</vt:lpstr>
      <vt:lpstr>Live Scan- many locations in Ventura County  </vt:lpstr>
      <vt:lpstr>FORMS TO BE COMPLETED Today</vt:lpstr>
      <vt:lpstr>Accommodations</vt:lpstr>
      <vt:lpstr>NCLEX Information</vt:lpstr>
      <vt:lpstr>Preparation for the Exam</vt:lpstr>
      <vt:lpstr>Results</vt:lpstr>
      <vt:lpstr>Public Health Nurse Application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NCLEX Examination</dc:title>
  <dc:creator>Karen</dc:creator>
  <cp:lastModifiedBy>CSU User</cp:lastModifiedBy>
  <cp:revision>33</cp:revision>
  <cp:lastPrinted>2017-02-27T20:37:26Z</cp:lastPrinted>
  <dcterms:created xsi:type="dcterms:W3CDTF">2012-01-31T03:56:40Z</dcterms:created>
  <dcterms:modified xsi:type="dcterms:W3CDTF">2017-02-27T20:39:23Z</dcterms:modified>
</cp:coreProperties>
</file>